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 Naish" initials="NN" lastIdx="1" clrIdx="0">
    <p:extLst>
      <p:ext uri="{19B8F6BF-5375-455C-9EA6-DF929625EA0E}">
        <p15:presenceInfo xmlns:p15="http://schemas.microsoft.com/office/powerpoint/2012/main" userId="S-1-5-21-2259215754-3647787160-2426624685-114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87AB9-E305-489A-815F-1B81307D6E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00F07C-02A2-4946-8D4A-E11A89F838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23A08F-C41B-4338-800F-22E84A06B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7CC40-F455-4A49-96C8-5DE39476B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4E4135-391E-4841-9B43-307B87C31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818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F3FEF-2030-41BE-B7BD-23312E0C0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8715F-DF97-47F5-9CA5-73A1882A44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C9BA3-D043-477B-8AA4-3D3F1A9C8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69D11-2A41-48C8-94F1-E6E6D846E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E0A1ED-B4EC-4AB5-895D-C2D5D4DE2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283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7E190-75F5-411C-B4B8-29C048CBD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7E1017-CC2F-4D5F-9FF2-2414B6F120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C9395-77DA-4939-80C0-DDC6CC2B5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296617-45F1-4BEE-9424-588EB5B54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0FB53F-92ED-4750-AFB5-A0EE6B968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8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EAB81-FD53-47B8-A620-9285AEC30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BA1BF-3623-4323-B194-9AD11AE882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60CB7-73D4-4138-9DB3-1324C5A90D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DF4B9C-C0E7-4582-9399-CAAB2CE91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6E7380-8CE2-4926-AE11-C704FAFDB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E0EF4C-A480-4DF4-896D-46E2CFB54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827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9AB96-D5E1-4A8C-81CB-BD938D318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18D040-9F70-4065-91F3-8D8D26317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05F4DF-467C-4AF1-AC25-59B0FDBC1D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671F77-B111-425A-B392-D30939A380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C0E8A7-1D50-45C7-954F-7C1BF5915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0DC660-2F8D-43B3-B476-2731008B0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57324D-ED91-4F5C-A8F6-8321D28B1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9480DB-91DB-4D9D-9A01-46FFC5762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20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EB66F-E124-4110-9FF3-39F3574B0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C7987-F601-4E1C-A336-489A82B92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972E8A-4FBA-4551-9411-202D4BA39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EABE03-1629-4449-B9A9-D860E875F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368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3CDB1D-E4D2-4E13-A18B-6618676F0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8D0839-FC1D-4636-AE9B-7B4B66A49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F223F6-7CB6-4E47-9F85-61D39C65E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520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E309-C39B-4FA4-AEDC-3B207EF26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4FEC1-9CC4-48CD-B5CD-B933099BCA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01C6C-0636-425A-92AB-26BBCF4D31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3AC47B-EF34-4F54-B7D9-8738F1B4A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6A5645-5C1A-4489-B1E4-A5E2FB25D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3D7FB5-112C-4AAA-9641-8BC70CEDB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82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EFAB0-BFDC-4D14-9203-133057103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A8D70F-74B5-4A27-9EDD-4EB5432EAD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E17A90-F9C3-4E8F-A1B4-6B4E6296C2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0E7D80-F117-45F3-948D-54B54B13F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3BB08D-043D-4F9D-A4DD-42B94D3F5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987F36-E1A4-4FB1-BBCA-4268268E1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994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3E469-B782-4E0D-8C45-233AA9ECE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943634-1085-42BC-AC1D-CAB009F10F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95C51-0E3A-454C-B3E6-DAB955DB8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842DB-B1A3-4691-8ADE-CE3492416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230DC-248A-47EC-B724-309A4F309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189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523FE2-29F0-42EE-A1DC-FC487D6A02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81C831-93BC-4910-A86F-D2674BAD77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6D9EC1-3AAE-4455-9E10-4620B7512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CABC5C-5E6A-4159-BF1B-890F0926B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F1DF61-6587-4811-BFF8-0E45D6EFA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865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B25DDB-054F-4182-A1CD-6D1A07233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A3D0C-12BB-4367-8CAF-FEFFAE660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5B6665-EA2A-41A3-9A52-837908C2D3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79B13-387A-48D2-B486-DF1D1C64A0BA}" type="datetimeFigureOut">
              <a:rPr lang="en-GB" smtClean="0"/>
              <a:t>17/10/2022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70A8AD-3102-4833-8B48-095CBBCE1B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1BFA1-B5A9-4647-9926-59CBEA7DAC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95495-D208-4148-A1AC-685D43C21F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55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jpeg"/><Relationship Id="rId18" Type="http://schemas.openxmlformats.org/officeDocument/2006/relationships/image" Target="../media/image10.jpeg"/><Relationship Id="rId26" Type="http://schemas.openxmlformats.org/officeDocument/2006/relationships/image" Target="../media/image18.jpeg"/><Relationship Id="rId21" Type="http://schemas.openxmlformats.org/officeDocument/2006/relationships/image" Target="../media/image13.jpeg"/><Relationship Id="rId34" Type="http://schemas.openxmlformats.org/officeDocument/2006/relationships/image" Target="../media/image26.jpeg"/><Relationship Id="rId7" Type="http://schemas.openxmlformats.org/officeDocument/2006/relationships/image" Target="../media/image4.jpeg"/><Relationship Id="rId12" Type="http://schemas.openxmlformats.org/officeDocument/2006/relationships/hyperlink" Target="https://hwb.gov.wales/curriculum-for-wales/languages-literacy-and-communication/statements-of-what-matters/" TargetMode="External"/><Relationship Id="rId17" Type="http://schemas.openxmlformats.org/officeDocument/2006/relationships/image" Target="../media/image9.jpeg"/><Relationship Id="rId25" Type="http://schemas.openxmlformats.org/officeDocument/2006/relationships/image" Target="../media/image17.jpeg"/><Relationship Id="rId33" Type="http://schemas.openxmlformats.org/officeDocument/2006/relationships/image" Target="../media/image25.jpeg"/><Relationship Id="rId2" Type="http://schemas.openxmlformats.org/officeDocument/2006/relationships/image" Target="../media/image1.png"/><Relationship Id="rId16" Type="http://schemas.openxmlformats.org/officeDocument/2006/relationships/hyperlink" Target="https://hwb.gov.wales/curriculum-for-wales/science-and-technology/statements-of-what-matters/" TargetMode="External"/><Relationship Id="rId20" Type="http://schemas.openxmlformats.org/officeDocument/2006/relationships/image" Target="../media/image12.jpeg"/><Relationship Id="rId29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hwb.gov.wales/curriculum-for-wales/expressive-arts/statements-of-what-matters/" TargetMode="External"/><Relationship Id="rId11" Type="http://schemas.openxmlformats.org/officeDocument/2006/relationships/image" Target="../media/image6.jpeg"/><Relationship Id="rId24" Type="http://schemas.openxmlformats.org/officeDocument/2006/relationships/image" Target="../media/image16.jpeg"/><Relationship Id="rId32" Type="http://schemas.openxmlformats.org/officeDocument/2006/relationships/image" Target="../media/image24.jpeg"/><Relationship Id="rId37" Type="http://schemas.openxmlformats.org/officeDocument/2006/relationships/image" Target="../media/image29.png"/><Relationship Id="rId5" Type="http://schemas.openxmlformats.org/officeDocument/2006/relationships/image" Target="../media/image3.png"/><Relationship Id="rId15" Type="http://schemas.openxmlformats.org/officeDocument/2006/relationships/image" Target="../media/image8.jpeg"/><Relationship Id="rId23" Type="http://schemas.openxmlformats.org/officeDocument/2006/relationships/image" Target="../media/image15.jpeg"/><Relationship Id="rId28" Type="http://schemas.openxmlformats.org/officeDocument/2006/relationships/image" Target="../media/image20.jpeg"/><Relationship Id="rId36" Type="http://schemas.openxmlformats.org/officeDocument/2006/relationships/image" Target="../media/image28.jpeg"/><Relationship Id="rId10" Type="http://schemas.openxmlformats.org/officeDocument/2006/relationships/hyperlink" Target="https://hwb.gov.wales/curriculum-for-wales/humanities/statements-of-what-matters/" TargetMode="External"/><Relationship Id="rId19" Type="http://schemas.openxmlformats.org/officeDocument/2006/relationships/image" Target="../media/image11.jpeg"/><Relationship Id="rId31" Type="http://schemas.openxmlformats.org/officeDocument/2006/relationships/image" Target="../media/image23.jpeg"/><Relationship Id="rId4" Type="http://schemas.openxmlformats.org/officeDocument/2006/relationships/image" Target="../media/image2.png"/><Relationship Id="rId9" Type="http://schemas.openxmlformats.org/officeDocument/2006/relationships/image" Target="../media/image5.jpeg"/><Relationship Id="rId14" Type="http://schemas.openxmlformats.org/officeDocument/2006/relationships/hyperlink" Target="https://hwb.gov.wales/curriculum-for-wales/mathematics-and-numeracy/statements-of-what-matters/" TargetMode="External"/><Relationship Id="rId22" Type="http://schemas.openxmlformats.org/officeDocument/2006/relationships/image" Target="../media/image14.jpeg"/><Relationship Id="rId27" Type="http://schemas.openxmlformats.org/officeDocument/2006/relationships/image" Target="../media/image19.jpeg"/><Relationship Id="rId30" Type="http://schemas.openxmlformats.org/officeDocument/2006/relationships/image" Target="../media/image22.jpeg"/><Relationship Id="rId35" Type="http://schemas.openxmlformats.org/officeDocument/2006/relationships/image" Target="../media/image27.jpeg"/><Relationship Id="rId8" Type="http://schemas.openxmlformats.org/officeDocument/2006/relationships/hyperlink" Target="https://hwb.gov.wales/curriculum-for-wales/health-and-well-being/statements-of-what-matters/" TargetMode="External"/><Relationship Id="rId3" Type="http://schemas.openxmlformats.org/officeDocument/2006/relationships/hyperlink" Target="https://hwb.gov.wales/curriculum-for-wales/designing-your-curriculum/developing-a-vision-for-curriculum-design/#curriculum-design-and-the-four-purpos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" name="Group 107">
            <a:extLst>
              <a:ext uri="{FF2B5EF4-FFF2-40B4-BE49-F238E27FC236}">
                <a16:creationId xmlns:a16="http://schemas.microsoft.com/office/drawing/2014/main" id="{B0D665C9-1A11-4DFB-B2F2-49BB1E1E163F}"/>
              </a:ext>
            </a:extLst>
          </p:cNvPr>
          <p:cNvGrpSpPr/>
          <p:nvPr/>
        </p:nvGrpSpPr>
        <p:grpSpPr>
          <a:xfrm>
            <a:off x="963183" y="760215"/>
            <a:ext cx="10286999" cy="5898494"/>
            <a:chOff x="914401" y="381000"/>
            <a:chExt cx="10286999" cy="5898494"/>
          </a:xfrm>
        </p:grpSpPr>
        <p:sp>
          <p:nvSpPr>
            <p:cNvPr id="109" name="Freeform 5">
              <a:extLst>
                <a:ext uri="{FF2B5EF4-FFF2-40B4-BE49-F238E27FC236}">
                  <a16:creationId xmlns:a16="http://schemas.microsoft.com/office/drawing/2014/main" id="{27BF15F2-15E3-4F54-B047-007A8CA07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9656" y="381000"/>
              <a:ext cx="1421744" cy="1322185"/>
            </a:xfrm>
            <a:custGeom>
              <a:avLst/>
              <a:gdLst/>
              <a:ahLst/>
              <a:cxnLst>
                <a:cxn ang="0">
                  <a:pos x="15" y="6537"/>
                </a:cxn>
                <a:cxn ang="0">
                  <a:pos x="210" y="6543"/>
                </a:cxn>
                <a:cxn ang="0">
                  <a:pos x="464" y="6570"/>
                </a:cxn>
                <a:cxn ang="0">
                  <a:pos x="712" y="6615"/>
                </a:cxn>
                <a:cxn ang="0">
                  <a:pos x="952" y="6679"/>
                </a:cxn>
                <a:cxn ang="0">
                  <a:pos x="1180" y="6762"/>
                </a:cxn>
                <a:cxn ang="0">
                  <a:pos x="1400" y="6860"/>
                </a:cxn>
                <a:cxn ang="0">
                  <a:pos x="1605" y="6973"/>
                </a:cxn>
                <a:cxn ang="0">
                  <a:pos x="1797" y="7100"/>
                </a:cxn>
                <a:cxn ang="0">
                  <a:pos x="1972" y="7240"/>
                </a:cxn>
                <a:cxn ang="0">
                  <a:pos x="2131" y="7392"/>
                </a:cxn>
                <a:cxn ang="0">
                  <a:pos x="2270" y="7553"/>
                </a:cxn>
                <a:cxn ang="0">
                  <a:pos x="2388" y="7725"/>
                </a:cxn>
                <a:cxn ang="0">
                  <a:pos x="2485" y="7903"/>
                </a:cxn>
                <a:cxn ang="0">
                  <a:pos x="2558" y="8089"/>
                </a:cxn>
                <a:cxn ang="0">
                  <a:pos x="2607" y="8280"/>
                </a:cxn>
                <a:cxn ang="0">
                  <a:pos x="2629" y="8477"/>
                </a:cxn>
                <a:cxn ang="0">
                  <a:pos x="9167" y="8416"/>
                </a:cxn>
                <a:cxn ang="0">
                  <a:pos x="9149" y="7979"/>
                </a:cxn>
                <a:cxn ang="0">
                  <a:pos x="9106" y="7548"/>
                </a:cxn>
                <a:cxn ang="0">
                  <a:pos x="9042" y="7124"/>
                </a:cxn>
                <a:cxn ang="0">
                  <a:pos x="8957" y="6706"/>
                </a:cxn>
                <a:cxn ang="0">
                  <a:pos x="8848" y="6296"/>
                </a:cxn>
                <a:cxn ang="0">
                  <a:pos x="8720" y="5894"/>
                </a:cxn>
                <a:cxn ang="0">
                  <a:pos x="8570" y="5500"/>
                </a:cxn>
                <a:cxn ang="0">
                  <a:pos x="8401" y="5115"/>
                </a:cxn>
                <a:cxn ang="0">
                  <a:pos x="8212" y="4740"/>
                </a:cxn>
                <a:cxn ang="0">
                  <a:pos x="8005" y="4374"/>
                </a:cxn>
                <a:cxn ang="0">
                  <a:pos x="7780" y="4020"/>
                </a:cxn>
                <a:cxn ang="0">
                  <a:pos x="7538" y="3677"/>
                </a:cxn>
                <a:cxn ang="0">
                  <a:pos x="7278" y="3347"/>
                </a:cxn>
                <a:cxn ang="0">
                  <a:pos x="7001" y="3026"/>
                </a:cxn>
                <a:cxn ang="0">
                  <a:pos x="6710" y="2721"/>
                </a:cxn>
                <a:cxn ang="0">
                  <a:pos x="6403" y="2427"/>
                </a:cxn>
                <a:cxn ang="0">
                  <a:pos x="6082" y="2150"/>
                </a:cxn>
                <a:cxn ang="0">
                  <a:pos x="5746" y="1884"/>
                </a:cxn>
                <a:cxn ang="0">
                  <a:pos x="5397" y="1635"/>
                </a:cxn>
                <a:cxn ang="0">
                  <a:pos x="5035" y="1401"/>
                </a:cxn>
                <a:cxn ang="0">
                  <a:pos x="4661" y="1183"/>
                </a:cxn>
                <a:cxn ang="0">
                  <a:pos x="4274" y="982"/>
                </a:cxn>
                <a:cxn ang="0">
                  <a:pos x="3878" y="798"/>
                </a:cxn>
                <a:cxn ang="0">
                  <a:pos x="3470" y="631"/>
                </a:cxn>
                <a:cxn ang="0">
                  <a:pos x="3052" y="482"/>
                </a:cxn>
                <a:cxn ang="0">
                  <a:pos x="2626" y="353"/>
                </a:cxn>
                <a:cxn ang="0">
                  <a:pos x="2189" y="244"/>
                </a:cxn>
                <a:cxn ang="0">
                  <a:pos x="1745" y="153"/>
                </a:cxn>
                <a:cxn ang="0">
                  <a:pos x="1294" y="82"/>
                </a:cxn>
                <a:cxn ang="0">
                  <a:pos x="834" y="34"/>
                </a:cxn>
                <a:cxn ang="0">
                  <a:pos x="369" y="6"/>
                </a:cxn>
                <a:cxn ang="0">
                  <a:pos x="15" y="0"/>
                </a:cxn>
              </a:cxnLst>
              <a:rect l="0" t="0" r="r" b="b"/>
              <a:pathLst>
                <a:path w="9167" h="8526">
                  <a:moveTo>
                    <a:pt x="15" y="0"/>
                  </a:moveTo>
                  <a:lnTo>
                    <a:pt x="0" y="0"/>
                  </a:lnTo>
                  <a:lnTo>
                    <a:pt x="0" y="6537"/>
                  </a:lnTo>
                  <a:lnTo>
                    <a:pt x="15" y="6537"/>
                  </a:lnTo>
                  <a:lnTo>
                    <a:pt x="15" y="6537"/>
                  </a:lnTo>
                  <a:lnTo>
                    <a:pt x="81" y="6538"/>
                  </a:lnTo>
                  <a:lnTo>
                    <a:pt x="146" y="6540"/>
                  </a:lnTo>
                  <a:lnTo>
                    <a:pt x="210" y="6543"/>
                  </a:lnTo>
                  <a:lnTo>
                    <a:pt x="274" y="6548"/>
                  </a:lnTo>
                  <a:lnTo>
                    <a:pt x="338" y="6554"/>
                  </a:lnTo>
                  <a:lnTo>
                    <a:pt x="401" y="6561"/>
                  </a:lnTo>
                  <a:lnTo>
                    <a:pt x="464" y="6570"/>
                  </a:lnTo>
                  <a:lnTo>
                    <a:pt x="526" y="6579"/>
                  </a:lnTo>
                  <a:lnTo>
                    <a:pt x="589" y="6590"/>
                  </a:lnTo>
                  <a:lnTo>
                    <a:pt x="651" y="6602"/>
                  </a:lnTo>
                  <a:lnTo>
                    <a:pt x="712" y="6615"/>
                  </a:lnTo>
                  <a:lnTo>
                    <a:pt x="772" y="6629"/>
                  </a:lnTo>
                  <a:lnTo>
                    <a:pt x="833" y="6645"/>
                  </a:lnTo>
                  <a:lnTo>
                    <a:pt x="892" y="6662"/>
                  </a:lnTo>
                  <a:lnTo>
                    <a:pt x="952" y="6679"/>
                  </a:lnTo>
                  <a:lnTo>
                    <a:pt x="1010" y="6699"/>
                  </a:lnTo>
                  <a:lnTo>
                    <a:pt x="1067" y="6718"/>
                  </a:lnTo>
                  <a:lnTo>
                    <a:pt x="1124" y="6740"/>
                  </a:lnTo>
                  <a:lnTo>
                    <a:pt x="1180" y="6762"/>
                  </a:lnTo>
                  <a:lnTo>
                    <a:pt x="1236" y="6785"/>
                  </a:lnTo>
                  <a:lnTo>
                    <a:pt x="1291" y="6809"/>
                  </a:lnTo>
                  <a:lnTo>
                    <a:pt x="1346" y="6834"/>
                  </a:lnTo>
                  <a:lnTo>
                    <a:pt x="1400" y="6860"/>
                  </a:lnTo>
                  <a:lnTo>
                    <a:pt x="1453" y="6886"/>
                  </a:lnTo>
                  <a:lnTo>
                    <a:pt x="1504" y="6915"/>
                  </a:lnTo>
                  <a:lnTo>
                    <a:pt x="1555" y="6944"/>
                  </a:lnTo>
                  <a:lnTo>
                    <a:pt x="1605" y="6973"/>
                  </a:lnTo>
                  <a:lnTo>
                    <a:pt x="1655" y="7003"/>
                  </a:lnTo>
                  <a:lnTo>
                    <a:pt x="1703" y="7035"/>
                  </a:lnTo>
                  <a:lnTo>
                    <a:pt x="1750" y="7067"/>
                  </a:lnTo>
                  <a:lnTo>
                    <a:pt x="1797" y="7100"/>
                  </a:lnTo>
                  <a:lnTo>
                    <a:pt x="1842" y="7133"/>
                  </a:lnTo>
                  <a:lnTo>
                    <a:pt x="1886" y="7169"/>
                  </a:lnTo>
                  <a:lnTo>
                    <a:pt x="1929" y="7204"/>
                  </a:lnTo>
                  <a:lnTo>
                    <a:pt x="1972" y="7240"/>
                  </a:lnTo>
                  <a:lnTo>
                    <a:pt x="2013" y="7276"/>
                  </a:lnTo>
                  <a:lnTo>
                    <a:pt x="2054" y="7314"/>
                  </a:lnTo>
                  <a:lnTo>
                    <a:pt x="2093" y="7353"/>
                  </a:lnTo>
                  <a:lnTo>
                    <a:pt x="2131" y="7392"/>
                  </a:lnTo>
                  <a:lnTo>
                    <a:pt x="2167" y="7431"/>
                  </a:lnTo>
                  <a:lnTo>
                    <a:pt x="2203" y="7471"/>
                  </a:lnTo>
                  <a:lnTo>
                    <a:pt x="2237" y="7512"/>
                  </a:lnTo>
                  <a:lnTo>
                    <a:pt x="2270" y="7553"/>
                  </a:lnTo>
                  <a:lnTo>
                    <a:pt x="2301" y="7595"/>
                  </a:lnTo>
                  <a:lnTo>
                    <a:pt x="2332" y="7638"/>
                  </a:lnTo>
                  <a:lnTo>
                    <a:pt x="2360" y="7680"/>
                  </a:lnTo>
                  <a:lnTo>
                    <a:pt x="2388" y="7725"/>
                  </a:lnTo>
                  <a:lnTo>
                    <a:pt x="2415" y="7768"/>
                  </a:lnTo>
                  <a:lnTo>
                    <a:pt x="2439" y="7813"/>
                  </a:lnTo>
                  <a:lnTo>
                    <a:pt x="2463" y="7857"/>
                  </a:lnTo>
                  <a:lnTo>
                    <a:pt x="2485" y="7903"/>
                  </a:lnTo>
                  <a:lnTo>
                    <a:pt x="2506" y="7949"/>
                  </a:lnTo>
                  <a:lnTo>
                    <a:pt x="2525" y="7995"/>
                  </a:lnTo>
                  <a:lnTo>
                    <a:pt x="2542" y="8042"/>
                  </a:lnTo>
                  <a:lnTo>
                    <a:pt x="2558" y="8089"/>
                  </a:lnTo>
                  <a:lnTo>
                    <a:pt x="2573" y="8136"/>
                  </a:lnTo>
                  <a:lnTo>
                    <a:pt x="2586" y="8184"/>
                  </a:lnTo>
                  <a:lnTo>
                    <a:pt x="2597" y="8232"/>
                  </a:lnTo>
                  <a:lnTo>
                    <a:pt x="2607" y="8280"/>
                  </a:lnTo>
                  <a:lnTo>
                    <a:pt x="2615" y="8329"/>
                  </a:lnTo>
                  <a:lnTo>
                    <a:pt x="2621" y="8379"/>
                  </a:lnTo>
                  <a:lnTo>
                    <a:pt x="2626" y="8428"/>
                  </a:lnTo>
                  <a:lnTo>
                    <a:pt x="2629" y="8477"/>
                  </a:lnTo>
                  <a:lnTo>
                    <a:pt x="2630" y="8526"/>
                  </a:lnTo>
                  <a:lnTo>
                    <a:pt x="9167" y="8526"/>
                  </a:lnTo>
                  <a:lnTo>
                    <a:pt x="9167" y="8526"/>
                  </a:lnTo>
                  <a:lnTo>
                    <a:pt x="9167" y="8416"/>
                  </a:lnTo>
                  <a:lnTo>
                    <a:pt x="9165" y="8306"/>
                  </a:lnTo>
                  <a:lnTo>
                    <a:pt x="9160" y="8197"/>
                  </a:lnTo>
                  <a:lnTo>
                    <a:pt x="9156" y="8088"/>
                  </a:lnTo>
                  <a:lnTo>
                    <a:pt x="9149" y="7979"/>
                  </a:lnTo>
                  <a:lnTo>
                    <a:pt x="9141" y="7871"/>
                  </a:lnTo>
                  <a:lnTo>
                    <a:pt x="9130" y="7763"/>
                  </a:lnTo>
                  <a:lnTo>
                    <a:pt x="9119" y="7656"/>
                  </a:lnTo>
                  <a:lnTo>
                    <a:pt x="9106" y="7548"/>
                  </a:lnTo>
                  <a:lnTo>
                    <a:pt x="9093" y="7442"/>
                  </a:lnTo>
                  <a:lnTo>
                    <a:pt x="9078" y="7336"/>
                  </a:lnTo>
                  <a:lnTo>
                    <a:pt x="9061" y="7229"/>
                  </a:lnTo>
                  <a:lnTo>
                    <a:pt x="9042" y="7124"/>
                  </a:lnTo>
                  <a:lnTo>
                    <a:pt x="9023" y="7019"/>
                  </a:lnTo>
                  <a:lnTo>
                    <a:pt x="9002" y="6914"/>
                  </a:lnTo>
                  <a:lnTo>
                    <a:pt x="8979" y="6810"/>
                  </a:lnTo>
                  <a:lnTo>
                    <a:pt x="8957" y="6706"/>
                  </a:lnTo>
                  <a:lnTo>
                    <a:pt x="8931" y="6603"/>
                  </a:lnTo>
                  <a:lnTo>
                    <a:pt x="8905" y="6500"/>
                  </a:lnTo>
                  <a:lnTo>
                    <a:pt x="8878" y="6398"/>
                  </a:lnTo>
                  <a:lnTo>
                    <a:pt x="8848" y="6296"/>
                  </a:lnTo>
                  <a:lnTo>
                    <a:pt x="8818" y="6195"/>
                  </a:lnTo>
                  <a:lnTo>
                    <a:pt x="8786" y="6094"/>
                  </a:lnTo>
                  <a:lnTo>
                    <a:pt x="8753" y="5993"/>
                  </a:lnTo>
                  <a:lnTo>
                    <a:pt x="8720" y="5894"/>
                  </a:lnTo>
                  <a:lnTo>
                    <a:pt x="8684" y="5795"/>
                  </a:lnTo>
                  <a:lnTo>
                    <a:pt x="8647" y="5695"/>
                  </a:lnTo>
                  <a:lnTo>
                    <a:pt x="8609" y="5598"/>
                  </a:lnTo>
                  <a:lnTo>
                    <a:pt x="8570" y="5500"/>
                  </a:lnTo>
                  <a:lnTo>
                    <a:pt x="8530" y="5402"/>
                  </a:lnTo>
                  <a:lnTo>
                    <a:pt x="8488" y="5306"/>
                  </a:lnTo>
                  <a:lnTo>
                    <a:pt x="8446" y="5210"/>
                  </a:lnTo>
                  <a:lnTo>
                    <a:pt x="8401" y="5115"/>
                  </a:lnTo>
                  <a:lnTo>
                    <a:pt x="8355" y="5020"/>
                  </a:lnTo>
                  <a:lnTo>
                    <a:pt x="8309" y="4927"/>
                  </a:lnTo>
                  <a:lnTo>
                    <a:pt x="8261" y="4833"/>
                  </a:lnTo>
                  <a:lnTo>
                    <a:pt x="8212" y="4740"/>
                  </a:lnTo>
                  <a:lnTo>
                    <a:pt x="8162" y="4648"/>
                  </a:lnTo>
                  <a:lnTo>
                    <a:pt x="8112" y="4556"/>
                  </a:lnTo>
                  <a:lnTo>
                    <a:pt x="8059" y="4465"/>
                  </a:lnTo>
                  <a:lnTo>
                    <a:pt x="8005" y="4374"/>
                  </a:lnTo>
                  <a:lnTo>
                    <a:pt x="7950" y="4285"/>
                  </a:lnTo>
                  <a:lnTo>
                    <a:pt x="7896" y="4196"/>
                  </a:lnTo>
                  <a:lnTo>
                    <a:pt x="7838" y="4108"/>
                  </a:lnTo>
                  <a:lnTo>
                    <a:pt x="7780" y="4020"/>
                  </a:lnTo>
                  <a:lnTo>
                    <a:pt x="7721" y="3934"/>
                  </a:lnTo>
                  <a:lnTo>
                    <a:pt x="7661" y="3847"/>
                  </a:lnTo>
                  <a:lnTo>
                    <a:pt x="7599" y="3762"/>
                  </a:lnTo>
                  <a:lnTo>
                    <a:pt x="7538" y="3677"/>
                  </a:lnTo>
                  <a:lnTo>
                    <a:pt x="7474" y="3594"/>
                  </a:lnTo>
                  <a:lnTo>
                    <a:pt x="7410" y="3510"/>
                  </a:lnTo>
                  <a:lnTo>
                    <a:pt x="7344" y="3428"/>
                  </a:lnTo>
                  <a:lnTo>
                    <a:pt x="7278" y="3347"/>
                  </a:lnTo>
                  <a:lnTo>
                    <a:pt x="7211" y="3265"/>
                  </a:lnTo>
                  <a:lnTo>
                    <a:pt x="7142" y="3185"/>
                  </a:lnTo>
                  <a:lnTo>
                    <a:pt x="7072" y="3105"/>
                  </a:lnTo>
                  <a:lnTo>
                    <a:pt x="7001" y="3026"/>
                  </a:lnTo>
                  <a:lnTo>
                    <a:pt x="6931" y="2949"/>
                  </a:lnTo>
                  <a:lnTo>
                    <a:pt x="6859" y="2872"/>
                  </a:lnTo>
                  <a:lnTo>
                    <a:pt x="6784" y="2797"/>
                  </a:lnTo>
                  <a:lnTo>
                    <a:pt x="6710" y="2721"/>
                  </a:lnTo>
                  <a:lnTo>
                    <a:pt x="6634" y="2646"/>
                  </a:lnTo>
                  <a:lnTo>
                    <a:pt x="6559" y="2573"/>
                  </a:lnTo>
                  <a:lnTo>
                    <a:pt x="6481" y="2499"/>
                  </a:lnTo>
                  <a:lnTo>
                    <a:pt x="6403" y="2427"/>
                  </a:lnTo>
                  <a:lnTo>
                    <a:pt x="6325" y="2356"/>
                  </a:lnTo>
                  <a:lnTo>
                    <a:pt x="6245" y="2287"/>
                  </a:lnTo>
                  <a:lnTo>
                    <a:pt x="6163" y="2217"/>
                  </a:lnTo>
                  <a:lnTo>
                    <a:pt x="6082" y="2150"/>
                  </a:lnTo>
                  <a:lnTo>
                    <a:pt x="5999" y="2081"/>
                  </a:lnTo>
                  <a:lnTo>
                    <a:pt x="5915" y="2015"/>
                  </a:lnTo>
                  <a:lnTo>
                    <a:pt x="5832" y="1949"/>
                  </a:lnTo>
                  <a:lnTo>
                    <a:pt x="5746" y="1884"/>
                  </a:lnTo>
                  <a:lnTo>
                    <a:pt x="5660" y="1820"/>
                  </a:lnTo>
                  <a:lnTo>
                    <a:pt x="5573" y="1757"/>
                  </a:lnTo>
                  <a:lnTo>
                    <a:pt x="5485" y="1696"/>
                  </a:lnTo>
                  <a:lnTo>
                    <a:pt x="5397" y="1635"/>
                  </a:lnTo>
                  <a:lnTo>
                    <a:pt x="5308" y="1574"/>
                  </a:lnTo>
                  <a:lnTo>
                    <a:pt x="5218" y="1516"/>
                  </a:lnTo>
                  <a:lnTo>
                    <a:pt x="5126" y="1458"/>
                  </a:lnTo>
                  <a:lnTo>
                    <a:pt x="5035" y="1401"/>
                  </a:lnTo>
                  <a:lnTo>
                    <a:pt x="4942" y="1345"/>
                  </a:lnTo>
                  <a:lnTo>
                    <a:pt x="4850" y="1290"/>
                  </a:lnTo>
                  <a:lnTo>
                    <a:pt x="4756" y="1236"/>
                  </a:lnTo>
                  <a:lnTo>
                    <a:pt x="4661" y="1183"/>
                  </a:lnTo>
                  <a:lnTo>
                    <a:pt x="4565" y="1131"/>
                  </a:lnTo>
                  <a:lnTo>
                    <a:pt x="4469" y="1080"/>
                  </a:lnTo>
                  <a:lnTo>
                    <a:pt x="4373" y="1030"/>
                  </a:lnTo>
                  <a:lnTo>
                    <a:pt x="4274" y="982"/>
                  </a:lnTo>
                  <a:lnTo>
                    <a:pt x="4176" y="934"/>
                  </a:lnTo>
                  <a:lnTo>
                    <a:pt x="4078" y="887"/>
                  </a:lnTo>
                  <a:lnTo>
                    <a:pt x="3978" y="842"/>
                  </a:lnTo>
                  <a:lnTo>
                    <a:pt x="3878" y="798"/>
                  </a:lnTo>
                  <a:lnTo>
                    <a:pt x="3777" y="755"/>
                  </a:lnTo>
                  <a:lnTo>
                    <a:pt x="3675" y="712"/>
                  </a:lnTo>
                  <a:lnTo>
                    <a:pt x="3572" y="671"/>
                  </a:lnTo>
                  <a:lnTo>
                    <a:pt x="3470" y="631"/>
                  </a:lnTo>
                  <a:lnTo>
                    <a:pt x="3367" y="592"/>
                  </a:lnTo>
                  <a:lnTo>
                    <a:pt x="3263" y="555"/>
                  </a:lnTo>
                  <a:lnTo>
                    <a:pt x="3157" y="518"/>
                  </a:lnTo>
                  <a:lnTo>
                    <a:pt x="3052" y="482"/>
                  </a:lnTo>
                  <a:lnTo>
                    <a:pt x="2946" y="448"/>
                  </a:lnTo>
                  <a:lnTo>
                    <a:pt x="2839" y="416"/>
                  </a:lnTo>
                  <a:lnTo>
                    <a:pt x="2733" y="384"/>
                  </a:lnTo>
                  <a:lnTo>
                    <a:pt x="2626" y="353"/>
                  </a:lnTo>
                  <a:lnTo>
                    <a:pt x="2517" y="324"/>
                  </a:lnTo>
                  <a:lnTo>
                    <a:pt x="2408" y="296"/>
                  </a:lnTo>
                  <a:lnTo>
                    <a:pt x="2299" y="269"/>
                  </a:lnTo>
                  <a:lnTo>
                    <a:pt x="2189" y="244"/>
                  </a:lnTo>
                  <a:lnTo>
                    <a:pt x="2079" y="218"/>
                  </a:lnTo>
                  <a:lnTo>
                    <a:pt x="1968" y="196"/>
                  </a:lnTo>
                  <a:lnTo>
                    <a:pt x="1857" y="174"/>
                  </a:lnTo>
                  <a:lnTo>
                    <a:pt x="1745" y="153"/>
                  </a:lnTo>
                  <a:lnTo>
                    <a:pt x="1633" y="134"/>
                  </a:lnTo>
                  <a:lnTo>
                    <a:pt x="1520" y="115"/>
                  </a:lnTo>
                  <a:lnTo>
                    <a:pt x="1407" y="98"/>
                  </a:lnTo>
                  <a:lnTo>
                    <a:pt x="1294" y="82"/>
                  </a:lnTo>
                  <a:lnTo>
                    <a:pt x="1179" y="69"/>
                  </a:lnTo>
                  <a:lnTo>
                    <a:pt x="1065" y="56"/>
                  </a:lnTo>
                  <a:lnTo>
                    <a:pt x="949" y="45"/>
                  </a:lnTo>
                  <a:lnTo>
                    <a:pt x="834" y="34"/>
                  </a:lnTo>
                  <a:lnTo>
                    <a:pt x="719" y="25"/>
                  </a:lnTo>
                  <a:lnTo>
                    <a:pt x="602" y="17"/>
                  </a:lnTo>
                  <a:lnTo>
                    <a:pt x="485" y="11"/>
                  </a:lnTo>
                  <a:lnTo>
                    <a:pt x="369" y="6"/>
                  </a:lnTo>
                  <a:lnTo>
                    <a:pt x="251" y="2"/>
                  </a:lnTo>
                  <a:lnTo>
                    <a:pt x="133" y="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A5C249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A9E1C93F-BADA-413E-8FC9-CFA21DCD4F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01157" y="381000"/>
              <a:ext cx="3200400" cy="1013737"/>
            </a:xfrm>
            <a:prstGeom prst="rect">
              <a:avLst/>
            </a:prstGeom>
            <a:solidFill>
              <a:srgbClr val="10CF9B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1" name="Rectangle 6">
              <a:extLst>
                <a:ext uri="{FF2B5EF4-FFF2-40B4-BE49-F238E27FC236}">
                  <a16:creationId xmlns:a16="http://schemas.microsoft.com/office/drawing/2014/main" id="{EB0943B8-7EE1-454A-A892-B3C089F2B2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1400" y="381000"/>
              <a:ext cx="3200400" cy="1013737"/>
            </a:xfrm>
            <a:prstGeom prst="rect">
              <a:avLst/>
            </a:prstGeom>
            <a:solidFill>
              <a:srgbClr val="009DD9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2" name="Freeform 5">
              <a:extLst>
                <a:ext uri="{FF2B5EF4-FFF2-40B4-BE49-F238E27FC236}">
                  <a16:creationId xmlns:a16="http://schemas.microsoft.com/office/drawing/2014/main" id="{43758D7B-99DB-4291-8C4F-474ECF8C5065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9779656" y="1700886"/>
              <a:ext cx="1421744" cy="1322185"/>
            </a:xfrm>
            <a:custGeom>
              <a:avLst/>
              <a:gdLst/>
              <a:ahLst/>
              <a:cxnLst>
                <a:cxn ang="0">
                  <a:pos x="15" y="6537"/>
                </a:cxn>
                <a:cxn ang="0">
                  <a:pos x="210" y="6543"/>
                </a:cxn>
                <a:cxn ang="0">
                  <a:pos x="464" y="6570"/>
                </a:cxn>
                <a:cxn ang="0">
                  <a:pos x="712" y="6615"/>
                </a:cxn>
                <a:cxn ang="0">
                  <a:pos x="952" y="6679"/>
                </a:cxn>
                <a:cxn ang="0">
                  <a:pos x="1180" y="6762"/>
                </a:cxn>
                <a:cxn ang="0">
                  <a:pos x="1400" y="6860"/>
                </a:cxn>
                <a:cxn ang="0">
                  <a:pos x="1605" y="6973"/>
                </a:cxn>
                <a:cxn ang="0">
                  <a:pos x="1797" y="7100"/>
                </a:cxn>
                <a:cxn ang="0">
                  <a:pos x="1972" y="7240"/>
                </a:cxn>
                <a:cxn ang="0">
                  <a:pos x="2131" y="7392"/>
                </a:cxn>
                <a:cxn ang="0">
                  <a:pos x="2270" y="7553"/>
                </a:cxn>
                <a:cxn ang="0">
                  <a:pos x="2388" y="7725"/>
                </a:cxn>
                <a:cxn ang="0">
                  <a:pos x="2485" y="7903"/>
                </a:cxn>
                <a:cxn ang="0">
                  <a:pos x="2558" y="8089"/>
                </a:cxn>
                <a:cxn ang="0">
                  <a:pos x="2607" y="8280"/>
                </a:cxn>
                <a:cxn ang="0">
                  <a:pos x="2629" y="8477"/>
                </a:cxn>
                <a:cxn ang="0">
                  <a:pos x="9167" y="8416"/>
                </a:cxn>
                <a:cxn ang="0">
                  <a:pos x="9149" y="7979"/>
                </a:cxn>
                <a:cxn ang="0">
                  <a:pos x="9106" y="7548"/>
                </a:cxn>
                <a:cxn ang="0">
                  <a:pos x="9042" y="7124"/>
                </a:cxn>
                <a:cxn ang="0">
                  <a:pos x="8957" y="6706"/>
                </a:cxn>
                <a:cxn ang="0">
                  <a:pos x="8848" y="6296"/>
                </a:cxn>
                <a:cxn ang="0">
                  <a:pos x="8720" y="5894"/>
                </a:cxn>
                <a:cxn ang="0">
                  <a:pos x="8570" y="5500"/>
                </a:cxn>
                <a:cxn ang="0">
                  <a:pos x="8401" y="5115"/>
                </a:cxn>
                <a:cxn ang="0">
                  <a:pos x="8212" y="4740"/>
                </a:cxn>
                <a:cxn ang="0">
                  <a:pos x="8005" y="4374"/>
                </a:cxn>
                <a:cxn ang="0">
                  <a:pos x="7780" y="4020"/>
                </a:cxn>
                <a:cxn ang="0">
                  <a:pos x="7538" y="3677"/>
                </a:cxn>
                <a:cxn ang="0">
                  <a:pos x="7278" y="3347"/>
                </a:cxn>
                <a:cxn ang="0">
                  <a:pos x="7001" y="3026"/>
                </a:cxn>
                <a:cxn ang="0">
                  <a:pos x="6710" y="2721"/>
                </a:cxn>
                <a:cxn ang="0">
                  <a:pos x="6403" y="2427"/>
                </a:cxn>
                <a:cxn ang="0">
                  <a:pos x="6082" y="2150"/>
                </a:cxn>
                <a:cxn ang="0">
                  <a:pos x="5746" y="1884"/>
                </a:cxn>
                <a:cxn ang="0">
                  <a:pos x="5397" y="1635"/>
                </a:cxn>
                <a:cxn ang="0">
                  <a:pos x="5035" y="1401"/>
                </a:cxn>
                <a:cxn ang="0">
                  <a:pos x="4661" y="1183"/>
                </a:cxn>
                <a:cxn ang="0">
                  <a:pos x="4274" y="982"/>
                </a:cxn>
                <a:cxn ang="0">
                  <a:pos x="3878" y="798"/>
                </a:cxn>
                <a:cxn ang="0">
                  <a:pos x="3470" y="631"/>
                </a:cxn>
                <a:cxn ang="0">
                  <a:pos x="3052" y="482"/>
                </a:cxn>
                <a:cxn ang="0">
                  <a:pos x="2626" y="353"/>
                </a:cxn>
                <a:cxn ang="0">
                  <a:pos x="2189" y="244"/>
                </a:cxn>
                <a:cxn ang="0">
                  <a:pos x="1745" y="153"/>
                </a:cxn>
                <a:cxn ang="0">
                  <a:pos x="1294" y="82"/>
                </a:cxn>
                <a:cxn ang="0">
                  <a:pos x="834" y="34"/>
                </a:cxn>
                <a:cxn ang="0">
                  <a:pos x="369" y="6"/>
                </a:cxn>
                <a:cxn ang="0">
                  <a:pos x="15" y="0"/>
                </a:cxn>
              </a:cxnLst>
              <a:rect l="0" t="0" r="r" b="b"/>
              <a:pathLst>
                <a:path w="9167" h="8526">
                  <a:moveTo>
                    <a:pt x="15" y="0"/>
                  </a:moveTo>
                  <a:lnTo>
                    <a:pt x="0" y="0"/>
                  </a:lnTo>
                  <a:lnTo>
                    <a:pt x="0" y="6537"/>
                  </a:lnTo>
                  <a:lnTo>
                    <a:pt x="15" y="6537"/>
                  </a:lnTo>
                  <a:lnTo>
                    <a:pt x="15" y="6537"/>
                  </a:lnTo>
                  <a:lnTo>
                    <a:pt x="81" y="6538"/>
                  </a:lnTo>
                  <a:lnTo>
                    <a:pt x="146" y="6540"/>
                  </a:lnTo>
                  <a:lnTo>
                    <a:pt x="210" y="6543"/>
                  </a:lnTo>
                  <a:lnTo>
                    <a:pt x="274" y="6548"/>
                  </a:lnTo>
                  <a:lnTo>
                    <a:pt x="338" y="6554"/>
                  </a:lnTo>
                  <a:lnTo>
                    <a:pt x="401" y="6561"/>
                  </a:lnTo>
                  <a:lnTo>
                    <a:pt x="464" y="6570"/>
                  </a:lnTo>
                  <a:lnTo>
                    <a:pt x="526" y="6579"/>
                  </a:lnTo>
                  <a:lnTo>
                    <a:pt x="589" y="6590"/>
                  </a:lnTo>
                  <a:lnTo>
                    <a:pt x="651" y="6602"/>
                  </a:lnTo>
                  <a:lnTo>
                    <a:pt x="712" y="6615"/>
                  </a:lnTo>
                  <a:lnTo>
                    <a:pt x="772" y="6629"/>
                  </a:lnTo>
                  <a:lnTo>
                    <a:pt x="833" y="6645"/>
                  </a:lnTo>
                  <a:lnTo>
                    <a:pt x="892" y="6662"/>
                  </a:lnTo>
                  <a:lnTo>
                    <a:pt x="952" y="6679"/>
                  </a:lnTo>
                  <a:lnTo>
                    <a:pt x="1010" y="6699"/>
                  </a:lnTo>
                  <a:lnTo>
                    <a:pt x="1067" y="6718"/>
                  </a:lnTo>
                  <a:lnTo>
                    <a:pt x="1124" y="6740"/>
                  </a:lnTo>
                  <a:lnTo>
                    <a:pt x="1180" y="6762"/>
                  </a:lnTo>
                  <a:lnTo>
                    <a:pt x="1236" y="6785"/>
                  </a:lnTo>
                  <a:lnTo>
                    <a:pt x="1291" y="6809"/>
                  </a:lnTo>
                  <a:lnTo>
                    <a:pt x="1346" y="6834"/>
                  </a:lnTo>
                  <a:lnTo>
                    <a:pt x="1400" y="6860"/>
                  </a:lnTo>
                  <a:lnTo>
                    <a:pt x="1453" y="6886"/>
                  </a:lnTo>
                  <a:lnTo>
                    <a:pt x="1504" y="6915"/>
                  </a:lnTo>
                  <a:lnTo>
                    <a:pt x="1555" y="6944"/>
                  </a:lnTo>
                  <a:lnTo>
                    <a:pt x="1605" y="6973"/>
                  </a:lnTo>
                  <a:lnTo>
                    <a:pt x="1655" y="7003"/>
                  </a:lnTo>
                  <a:lnTo>
                    <a:pt x="1703" y="7035"/>
                  </a:lnTo>
                  <a:lnTo>
                    <a:pt x="1750" y="7067"/>
                  </a:lnTo>
                  <a:lnTo>
                    <a:pt x="1797" y="7100"/>
                  </a:lnTo>
                  <a:lnTo>
                    <a:pt x="1842" y="7133"/>
                  </a:lnTo>
                  <a:lnTo>
                    <a:pt x="1886" y="7169"/>
                  </a:lnTo>
                  <a:lnTo>
                    <a:pt x="1929" y="7204"/>
                  </a:lnTo>
                  <a:lnTo>
                    <a:pt x="1972" y="7240"/>
                  </a:lnTo>
                  <a:lnTo>
                    <a:pt x="2013" y="7276"/>
                  </a:lnTo>
                  <a:lnTo>
                    <a:pt x="2054" y="7314"/>
                  </a:lnTo>
                  <a:lnTo>
                    <a:pt x="2093" y="7353"/>
                  </a:lnTo>
                  <a:lnTo>
                    <a:pt x="2131" y="7392"/>
                  </a:lnTo>
                  <a:lnTo>
                    <a:pt x="2167" y="7431"/>
                  </a:lnTo>
                  <a:lnTo>
                    <a:pt x="2203" y="7471"/>
                  </a:lnTo>
                  <a:lnTo>
                    <a:pt x="2237" y="7512"/>
                  </a:lnTo>
                  <a:lnTo>
                    <a:pt x="2270" y="7553"/>
                  </a:lnTo>
                  <a:lnTo>
                    <a:pt x="2301" y="7595"/>
                  </a:lnTo>
                  <a:lnTo>
                    <a:pt x="2332" y="7638"/>
                  </a:lnTo>
                  <a:lnTo>
                    <a:pt x="2360" y="7680"/>
                  </a:lnTo>
                  <a:lnTo>
                    <a:pt x="2388" y="7725"/>
                  </a:lnTo>
                  <a:lnTo>
                    <a:pt x="2415" y="7768"/>
                  </a:lnTo>
                  <a:lnTo>
                    <a:pt x="2439" y="7813"/>
                  </a:lnTo>
                  <a:lnTo>
                    <a:pt x="2463" y="7857"/>
                  </a:lnTo>
                  <a:lnTo>
                    <a:pt x="2485" y="7903"/>
                  </a:lnTo>
                  <a:lnTo>
                    <a:pt x="2506" y="7949"/>
                  </a:lnTo>
                  <a:lnTo>
                    <a:pt x="2525" y="7995"/>
                  </a:lnTo>
                  <a:lnTo>
                    <a:pt x="2542" y="8042"/>
                  </a:lnTo>
                  <a:lnTo>
                    <a:pt x="2558" y="8089"/>
                  </a:lnTo>
                  <a:lnTo>
                    <a:pt x="2573" y="8136"/>
                  </a:lnTo>
                  <a:lnTo>
                    <a:pt x="2586" y="8184"/>
                  </a:lnTo>
                  <a:lnTo>
                    <a:pt x="2597" y="8232"/>
                  </a:lnTo>
                  <a:lnTo>
                    <a:pt x="2607" y="8280"/>
                  </a:lnTo>
                  <a:lnTo>
                    <a:pt x="2615" y="8329"/>
                  </a:lnTo>
                  <a:lnTo>
                    <a:pt x="2621" y="8379"/>
                  </a:lnTo>
                  <a:lnTo>
                    <a:pt x="2626" y="8428"/>
                  </a:lnTo>
                  <a:lnTo>
                    <a:pt x="2629" y="8477"/>
                  </a:lnTo>
                  <a:lnTo>
                    <a:pt x="2630" y="8526"/>
                  </a:lnTo>
                  <a:lnTo>
                    <a:pt x="9167" y="8526"/>
                  </a:lnTo>
                  <a:lnTo>
                    <a:pt x="9167" y="8526"/>
                  </a:lnTo>
                  <a:lnTo>
                    <a:pt x="9167" y="8416"/>
                  </a:lnTo>
                  <a:lnTo>
                    <a:pt x="9165" y="8306"/>
                  </a:lnTo>
                  <a:lnTo>
                    <a:pt x="9160" y="8197"/>
                  </a:lnTo>
                  <a:lnTo>
                    <a:pt x="9156" y="8088"/>
                  </a:lnTo>
                  <a:lnTo>
                    <a:pt x="9149" y="7979"/>
                  </a:lnTo>
                  <a:lnTo>
                    <a:pt x="9141" y="7871"/>
                  </a:lnTo>
                  <a:lnTo>
                    <a:pt x="9130" y="7763"/>
                  </a:lnTo>
                  <a:lnTo>
                    <a:pt x="9119" y="7656"/>
                  </a:lnTo>
                  <a:lnTo>
                    <a:pt x="9106" y="7548"/>
                  </a:lnTo>
                  <a:lnTo>
                    <a:pt x="9093" y="7442"/>
                  </a:lnTo>
                  <a:lnTo>
                    <a:pt x="9078" y="7336"/>
                  </a:lnTo>
                  <a:lnTo>
                    <a:pt x="9061" y="7229"/>
                  </a:lnTo>
                  <a:lnTo>
                    <a:pt x="9042" y="7124"/>
                  </a:lnTo>
                  <a:lnTo>
                    <a:pt x="9023" y="7019"/>
                  </a:lnTo>
                  <a:lnTo>
                    <a:pt x="9002" y="6914"/>
                  </a:lnTo>
                  <a:lnTo>
                    <a:pt x="8979" y="6810"/>
                  </a:lnTo>
                  <a:lnTo>
                    <a:pt x="8957" y="6706"/>
                  </a:lnTo>
                  <a:lnTo>
                    <a:pt x="8931" y="6603"/>
                  </a:lnTo>
                  <a:lnTo>
                    <a:pt x="8905" y="6500"/>
                  </a:lnTo>
                  <a:lnTo>
                    <a:pt x="8878" y="6398"/>
                  </a:lnTo>
                  <a:lnTo>
                    <a:pt x="8848" y="6296"/>
                  </a:lnTo>
                  <a:lnTo>
                    <a:pt x="8818" y="6195"/>
                  </a:lnTo>
                  <a:lnTo>
                    <a:pt x="8786" y="6094"/>
                  </a:lnTo>
                  <a:lnTo>
                    <a:pt x="8753" y="5993"/>
                  </a:lnTo>
                  <a:lnTo>
                    <a:pt x="8720" y="5894"/>
                  </a:lnTo>
                  <a:lnTo>
                    <a:pt x="8684" y="5795"/>
                  </a:lnTo>
                  <a:lnTo>
                    <a:pt x="8647" y="5695"/>
                  </a:lnTo>
                  <a:lnTo>
                    <a:pt x="8609" y="5598"/>
                  </a:lnTo>
                  <a:lnTo>
                    <a:pt x="8570" y="5500"/>
                  </a:lnTo>
                  <a:lnTo>
                    <a:pt x="8530" y="5402"/>
                  </a:lnTo>
                  <a:lnTo>
                    <a:pt x="8488" y="5306"/>
                  </a:lnTo>
                  <a:lnTo>
                    <a:pt x="8446" y="5210"/>
                  </a:lnTo>
                  <a:lnTo>
                    <a:pt x="8401" y="5115"/>
                  </a:lnTo>
                  <a:lnTo>
                    <a:pt x="8355" y="5020"/>
                  </a:lnTo>
                  <a:lnTo>
                    <a:pt x="8309" y="4927"/>
                  </a:lnTo>
                  <a:lnTo>
                    <a:pt x="8261" y="4833"/>
                  </a:lnTo>
                  <a:lnTo>
                    <a:pt x="8212" y="4740"/>
                  </a:lnTo>
                  <a:lnTo>
                    <a:pt x="8162" y="4648"/>
                  </a:lnTo>
                  <a:lnTo>
                    <a:pt x="8112" y="4556"/>
                  </a:lnTo>
                  <a:lnTo>
                    <a:pt x="8059" y="4465"/>
                  </a:lnTo>
                  <a:lnTo>
                    <a:pt x="8005" y="4374"/>
                  </a:lnTo>
                  <a:lnTo>
                    <a:pt x="7950" y="4285"/>
                  </a:lnTo>
                  <a:lnTo>
                    <a:pt x="7896" y="4196"/>
                  </a:lnTo>
                  <a:lnTo>
                    <a:pt x="7838" y="4108"/>
                  </a:lnTo>
                  <a:lnTo>
                    <a:pt x="7780" y="4020"/>
                  </a:lnTo>
                  <a:lnTo>
                    <a:pt x="7721" y="3934"/>
                  </a:lnTo>
                  <a:lnTo>
                    <a:pt x="7661" y="3847"/>
                  </a:lnTo>
                  <a:lnTo>
                    <a:pt x="7599" y="3762"/>
                  </a:lnTo>
                  <a:lnTo>
                    <a:pt x="7538" y="3677"/>
                  </a:lnTo>
                  <a:lnTo>
                    <a:pt x="7474" y="3594"/>
                  </a:lnTo>
                  <a:lnTo>
                    <a:pt x="7410" y="3510"/>
                  </a:lnTo>
                  <a:lnTo>
                    <a:pt x="7344" y="3428"/>
                  </a:lnTo>
                  <a:lnTo>
                    <a:pt x="7278" y="3347"/>
                  </a:lnTo>
                  <a:lnTo>
                    <a:pt x="7211" y="3265"/>
                  </a:lnTo>
                  <a:lnTo>
                    <a:pt x="7142" y="3185"/>
                  </a:lnTo>
                  <a:lnTo>
                    <a:pt x="7072" y="3105"/>
                  </a:lnTo>
                  <a:lnTo>
                    <a:pt x="7001" y="3026"/>
                  </a:lnTo>
                  <a:lnTo>
                    <a:pt x="6931" y="2949"/>
                  </a:lnTo>
                  <a:lnTo>
                    <a:pt x="6859" y="2872"/>
                  </a:lnTo>
                  <a:lnTo>
                    <a:pt x="6784" y="2797"/>
                  </a:lnTo>
                  <a:lnTo>
                    <a:pt x="6710" y="2721"/>
                  </a:lnTo>
                  <a:lnTo>
                    <a:pt x="6634" y="2646"/>
                  </a:lnTo>
                  <a:lnTo>
                    <a:pt x="6559" y="2573"/>
                  </a:lnTo>
                  <a:lnTo>
                    <a:pt x="6481" y="2499"/>
                  </a:lnTo>
                  <a:lnTo>
                    <a:pt x="6403" y="2427"/>
                  </a:lnTo>
                  <a:lnTo>
                    <a:pt x="6325" y="2356"/>
                  </a:lnTo>
                  <a:lnTo>
                    <a:pt x="6245" y="2287"/>
                  </a:lnTo>
                  <a:lnTo>
                    <a:pt x="6163" y="2217"/>
                  </a:lnTo>
                  <a:lnTo>
                    <a:pt x="6082" y="2150"/>
                  </a:lnTo>
                  <a:lnTo>
                    <a:pt x="5999" y="2081"/>
                  </a:lnTo>
                  <a:lnTo>
                    <a:pt x="5915" y="2015"/>
                  </a:lnTo>
                  <a:lnTo>
                    <a:pt x="5832" y="1949"/>
                  </a:lnTo>
                  <a:lnTo>
                    <a:pt x="5746" y="1884"/>
                  </a:lnTo>
                  <a:lnTo>
                    <a:pt x="5660" y="1820"/>
                  </a:lnTo>
                  <a:lnTo>
                    <a:pt x="5573" y="1757"/>
                  </a:lnTo>
                  <a:lnTo>
                    <a:pt x="5485" y="1696"/>
                  </a:lnTo>
                  <a:lnTo>
                    <a:pt x="5397" y="1635"/>
                  </a:lnTo>
                  <a:lnTo>
                    <a:pt x="5308" y="1574"/>
                  </a:lnTo>
                  <a:lnTo>
                    <a:pt x="5218" y="1516"/>
                  </a:lnTo>
                  <a:lnTo>
                    <a:pt x="5126" y="1458"/>
                  </a:lnTo>
                  <a:lnTo>
                    <a:pt x="5035" y="1401"/>
                  </a:lnTo>
                  <a:lnTo>
                    <a:pt x="4942" y="1345"/>
                  </a:lnTo>
                  <a:lnTo>
                    <a:pt x="4850" y="1290"/>
                  </a:lnTo>
                  <a:lnTo>
                    <a:pt x="4756" y="1236"/>
                  </a:lnTo>
                  <a:lnTo>
                    <a:pt x="4661" y="1183"/>
                  </a:lnTo>
                  <a:lnTo>
                    <a:pt x="4565" y="1131"/>
                  </a:lnTo>
                  <a:lnTo>
                    <a:pt x="4469" y="1080"/>
                  </a:lnTo>
                  <a:lnTo>
                    <a:pt x="4373" y="1030"/>
                  </a:lnTo>
                  <a:lnTo>
                    <a:pt x="4274" y="982"/>
                  </a:lnTo>
                  <a:lnTo>
                    <a:pt x="4176" y="934"/>
                  </a:lnTo>
                  <a:lnTo>
                    <a:pt x="4078" y="887"/>
                  </a:lnTo>
                  <a:lnTo>
                    <a:pt x="3978" y="842"/>
                  </a:lnTo>
                  <a:lnTo>
                    <a:pt x="3878" y="798"/>
                  </a:lnTo>
                  <a:lnTo>
                    <a:pt x="3777" y="755"/>
                  </a:lnTo>
                  <a:lnTo>
                    <a:pt x="3675" y="712"/>
                  </a:lnTo>
                  <a:lnTo>
                    <a:pt x="3572" y="671"/>
                  </a:lnTo>
                  <a:lnTo>
                    <a:pt x="3470" y="631"/>
                  </a:lnTo>
                  <a:lnTo>
                    <a:pt x="3367" y="592"/>
                  </a:lnTo>
                  <a:lnTo>
                    <a:pt x="3263" y="555"/>
                  </a:lnTo>
                  <a:lnTo>
                    <a:pt x="3157" y="518"/>
                  </a:lnTo>
                  <a:lnTo>
                    <a:pt x="3052" y="482"/>
                  </a:lnTo>
                  <a:lnTo>
                    <a:pt x="2946" y="448"/>
                  </a:lnTo>
                  <a:lnTo>
                    <a:pt x="2839" y="416"/>
                  </a:lnTo>
                  <a:lnTo>
                    <a:pt x="2733" y="384"/>
                  </a:lnTo>
                  <a:lnTo>
                    <a:pt x="2626" y="353"/>
                  </a:lnTo>
                  <a:lnTo>
                    <a:pt x="2517" y="324"/>
                  </a:lnTo>
                  <a:lnTo>
                    <a:pt x="2408" y="296"/>
                  </a:lnTo>
                  <a:lnTo>
                    <a:pt x="2299" y="269"/>
                  </a:lnTo>
                  <a:lnTo>
                    <a:pt x="2189" y="244"/>
                  </a:lnTo>
                  <a:lnTo>
                    <a:pt x="2079" y="218"/>
                  </a:lnTo>
                  <a:lnTo>
                    <a:pt x="1968" y="196"/>
                  </a:lnTo>
                  <a:lnTo>
                    <a:pt x="1857" y="174"/>
                  </a:lnTo>
                  <a:lnTo>
                    <a:pt x="1745" y="153"/>
                  </a:lnTo>
                  <a:lnTo>
                    <a:pt x="1633" y="134"/>
                  </a:lnTo>
                  <a:lnTo>
                    <a:pt x="1520" y="115"/>
                  </a:lnTo>
                  <a:lnTo>
                    <a:pt x="1407" y="98"/>
                  </a:lnTo>
                  <a:lnTo>
                    <a:pt x="1294" y="82"/>
                  </a:lnTo>
                  <a:lnTo>
                    <a:pt x="1179" y="69"/>
                  </a:lnTo>
                  <a:lnTo>
                    <a:pt x="1065" y="56"/>
                  </a:lnTo>
                  <a:lnTo>
                    <a:pt x="949" y="45"/>
                  </a:lnTo>
                  <a:lnTo>
                    <a:pt x="834" y="34"/>
                  </a:lnTo>
                  <a:lnTo>
                    <a:pt x="719" y="25"/>
                  </a:lnTo>
                  <a:lnTo>
                    <a:pt x="602" y="17"/>
                  </a:lnTo>
                  <a:lnTo>
                    <a:pt x="485" y="11"/>
                  </a:lnTo>
                  <a:lnTo>
                    <a:pt x="369" y="6"/>
                  </a:lnTo>
                  <a:lnTo>
                    <a:pt x="251" y="2"/>
                  </a:lnTo>
                  <a:lnTo>
                    <a:pt x="133" y="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7CCA62">
                <a:lumMod val="50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3" name="Rectangle 6">
              <a:extLst>
                <a:ext uri="{FF2B5EF4-FFF2-40B4-BE49-F238E27FC236}">
                  <a16:creationId xmlns:a16="http://schemas.microsoft.com/office/drawing/2014/main" id="{2C26CF41-97C1-49CD-BB0D-ADBACB3A9F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43800" y="2009108"/>
              <a:ext cx="2286000" cy="1013737"/>
            </a:xfrm>
            <a:prstGeom prst="rect">
              <a:avLst/>
            </a:prstGeom>
            <a:solidFill>
              <a:srgbClr val="7CCA62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4" name="Rectangle 6">
              <a:extLst>
                <a:ext uri="{FF2B5EF4-FFF2-40B4-BE49-F238E27FC236}">
                  <a16:creationId xmlns:a16="http://schemas.microsoft.com/office/drawing/2014/main" id="{8F1B5C6C-3F8A-470B-8EFD-85DF14509A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2000" y="2009108"/>
              <a:ext cx="2971800" cy="1013737"/>
            </a:xfrm>
            <a:prstGeom prst="rect">
              <a:avLst/>
            </a:prstGeom>
            <a:solidFill>
              <a:srgbClr val="0F6FC6">
                <a:lumMod val="50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5" name="Rectangle 6">
              <a:extLst>
                <a:ext uri="{FF2B5EF4-FFF2-40B4-BE49-F238E27FC236}">
                  <a16:creationId xmlns:a16="http://schemas.microsoft.com/office/drawing/2014/main" id="{67CFB9CA-63CE-4B13-9739-DE0646FE94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6000" y="2009108"/>
              <a:ext cx="2286000" cy="1013737"/>
            </a:xfrm>
            <a:prstGeom prst="rect">
              <a:avLst/>
            </a:prstGeom>
            <a:solidFill>
              <a:srgbClr val="009DD9"/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6" name="Freeform 5">
              <a:extLst>
                <a:ext uri="{FF2B5EF4-FFF2-40B4-BE49-F238E27FC236}">
                  <a16:creationId xmlns:a16="http://schemas.microsoft.com/office/drawing/2014/main" id="{54F8ABB6-7CFC-4FAF-8288-411C4B3C5D3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14401" y="3328995"/>
              <a:ext cx="1421744" cy="1322185"/>
            </a:xfrm>
            <a:custGeom>
              <a:avLst/>
              <a:gdLst/>
              <a:ahLst/>
              <a:cxnLst>
                <a:cxn ang="0">
                  <a:pos x="15" y="6537"/>
                </a:cxn>
                <a:cxn ang="0">
                  <a:pos x="210" y="6543"/>
                </a:cxn>
                <a:cxn ang="0">
                  <a:pos x="464" y="6570"/>
                </a:cxn>
                <a:cxn ang="0">
                  <a:pos x="712" y="6615"/>
                </a:cxn>
                <a:cxn ang="0">
                  <a:pos x="952" y="6679"/>
                </a:cxn>
                <a:cxn ang="0">
                  <a:pos x="1180" y="6762"/>
                </a:cxn>
                <a:cxn ang="0">
                  <a:pos x="1400" y="6860"/>
                </a:cxn>
                <a:cxn ang="0">
                  <a:pos x="1605" y="6973"/>
                </a:cxn>
                <a:cxn ang="0">
                  <a:pos x="1797" y="7100"/>
                </a:cxn>
                <a:cxn ang="0">
                  <a:pos x="1972" y="7240"/>
                </a:cxn>
                <a:cxn ang="0">
                  <a:pos x="2131" y="7392"/>
                </a:cxn>
                <a:cxn ang="0">
                  <a:pos x="2270" y="7553"/>
                </a:cxn>
                <a:cxn ang="0">
                  <a:pos x="2388" y="7725"/>
                </a:cxn>
                <a:cxn ang="0">
                  <a:pos x="2485" y="7903"/>
                </a:cxn>
                <a:cxn ang="0">
                  <a:pos x="2558" y="8089"/>
                </a:cxn>
                <a:cxn ang="0">
                  <a:pos x="2607" y="8280"/>
                </a:cxn>
                <a:cxn ang="0">
                  <a:pos x="2629" y="8477"/>
                </a:cxn>
                <a:cxn ang="0">
                  <a:pos x="9167" y="8416"/>
                </a:cxn>
                <a:cxn ang="0">
                  <a:pos x="9149" y="7979"/>
                </a:cxn>
                <a:cxn ang="0">
                  <a:pos x="9106" y="7548"/>
                </a:cxn>
                <a:cxn ang="0">
                  <a:pos x="9042" y="7124"/>
                </a:cxn>
                <a:cxn ang="0">
                  <a:pos x="8957" y="6706"/>
                </a:cxn>
                <a:cxn ang="0">
                  <a:pos x="8848" y="6296"/>
                </a:cxn>
                <a:cxn ang="0">
                  <a:pos x="8720" y="5894"/>
                </a:cxn>
                <a:cxn ang="0">
                  <a:pos x="8570" y="5500"/>
                </a:cxn>
                <a:cxn ang="0">
                  <a:pos x="8401" y="5115"/>
                </a:cxn>
                <a:cxn ang="0">
                  <a:pos x="8212" y="4740"/>
                </a:cxn>
                <a:cxn ang="0">
                  <a:pos x="8005" y="4374"/>
                </a:cxn>
                <a:cxn ang="0">
                  <a:pos x="7780" y="4020"/>
                </a:cxn>
                <a:cxn ang="0">
                  <a:pos x="7538" y="3677"/>
                </a:cxn>
                <a:cxn ang="0">
                  <a:pos x="7278" y="3347"/>
                </a:cxn>
                <a:cxn ang="0">
                  <a:pos x="7001" y="3026"/>
                </a:cxn>
                <a:cxn ang="0">
                  <a:pos x="6710" y="2721"/>
                </a:cxn>
                <a:cxn ang="0">
                  <a:pos x="6403" y="2427"/>
                </a:cxn>
                <a:cxn ang="0">
                  <a:pos x="6082" y="2150"/>
                </a:cxn>
                <a:cxn ang="0">
                  <a:pos x="5746" y="1884"/>
                </a:cxn>
                <a:cxn ang="0">
                  <a:pos x="5397" y="1635"/>
                </a:cxn>
                <a:cxn ang="0">
                  <a:pos x="5035" y="1401"/>
                </a:cxn>
                <a:cxn ang="0">
                  <a:pos x="4661" y="1183"/>
                </a:cxn>
                <a:cxn ang="0">
                  <a:pos x="4274" y="982"/>
                </a:cxn>
                <a:cxn ang="0">
                  <a:pos x="3878" y="798"/>
                </a:cxn>
                <a:cxn ang="0">
                  <a:pos x="3470" y="631"/>
                </a:cxn>
                <a:cxn ang="0">
                  <a:pos x="3052" y="482"/>
                </a:cxn>
                <a:cxn ang="0">
                  <a:pos x="2626" y="353"/>
                </a:cxn>
                <a:cxn ang="0">
                  <a:pos x="2189" y="244"/>
                </a:cxn>
                <a:cxn ang="0">
                  <a:pos x="1745" y="153"/>
                </a:cxn>
                <a:cxn ang="0">
                  <a:pos x="1294" y="82"/>
                </a:cxn>
                <a:cxn ang="0">
                  <a:pos x="834" y="34"/>
                </a:cxn>
                <a:cxn ang="0">
                  <a:pos x="369" y="6"/>
                </a:cxn>
                <a:cxn ang="0">
                  <a:pos x="15" y="0"/>
                </a:cxn>
              </a:cxnLst>
              <a:rect l="0" t="0" r="r" b="b"/>
              <a:pathLst>
                <a:path w="9167" h="8526">
                  <a:moveTo>
                    <a:pt x="15" y="0"/>
                  </a:moveTo>
                  <a:lnTo>
                    <a:pt x="0" y="0"/>
                  </a:lnTo>
                  <a:lnTo>
                    <a:pt x="0" y="6537"/>
                  </a:lnTo>
                  <a:lnTo>
                    <a:pt x="15" y="6537"/>
                  </a:lnTo>
                  <a:lnTo>
                    <a:pt x="15" y="6537"/>
                  </a:lnTo>
                  <a:lnTo>
                    <a:pt x="81" y="6538"/>
                  </a:lnTo>
                  <a:lnTo>
                    <a:pt x="146" y="6540"/>
                  </a:lnTo>
                  <a:lnTo>
                    <a:pt x="210" y="6543"/>
                  </a:lnTo>
                  <a:lnTo>
                    <a:pt x="274" y="6548"/>
                  </a:lnTo>
                  <a:lnTo>
                    <a:pt x="338" y="6554"/>
                  </a:lnTo>
                  <a:lnTo>
                    <a:pt x="401" y="6561"/>
                  </a:lnTo>
                  <a:lnTo>
                    <a:pt x="464" y="6570"/>
                  </a:lnTo>
                  <a:lnTo>
                    <a:pt x="526" y="6579"/>
                  </a:lnTo>
                  <a:lnTo>
                    <a:pt x="589" y="6590"/>
                  </a:lnTo>
                  <a:lnTo>
                    <a:pt x="651" y="6602"/>
                  </a:lnTo>
                  <a:lnTo>
                    <a:pt x="712" y="6615"/>
                  </a:lnTo>
                  <a:lnTo>
                    <a:pt x="772" y="6629"/>
                  </a:lnTo>
                  <a:lnTo>
                    <a:pt x="833" y="6645"/>
                  </a:lnTo>
                  <a:lnTo>
                    <a:pt x="892" y="6662"/>
                  </a:lnTo>
                  <a:lnTo>
                    <a:pt x="952" y="6679"/>
                  </a:lnTo>
                  <a:lnTo>
                    <a:pt x="1010" y="6699"/>
                  </a:lnTo>
                  <a:lnTo>
                    <a:pt x="1067" y="6718"/>
                  </a:lnTo>
                  <a:lnTo>
                    <a:pt x="1124" y="6740"/>
                  </a:lnTo>
                  <a:lnTo>
                    <a:pt x="1180" y="6762"/>
                  </a:lnTo>
                  <a:lnTo>
                    <a:pt x="1236" y="6785"/>
                  </a:lnTo>
                  <a:lnTo>
                    <a:pt x="1291" y="6809"/>
                  </a:lnTo>
                  <a:lnTo>
                    <a:pt x="1346" y="6834"/>
                  </a:lnTo>
                  <a:lnTo>
                    <a:pt x="1400" y="6860"/>
                  </a:lnTo>
                  <a:lnTo>
                    <a:pt x="1453" y="6886"/>
                  </a:lnTo>
                  <a:lnTo>
                    <a:pt x="1504" y="6915"/>
                  </a:lnTo>
                  <a:lnTo>
                    <a:pt x="1555" y="6944"/>
                  </a:lnTo>
                  <a:lnTo>
                    <a:pt x="1605" y="6973"/>
                  </a:lnTo>
                  <a:lnTo>
                    <a:pt x="1655" y="7003"/>
                  </a:lnTo>
                  <a:lnTo>
                    <a:pt x="1703" y="7035"/>
                  </a:lnTo>
                  <a:lnTo>
                    <a:pt x="1750" y="7067"/>
                  </a:lnTo>
                  <a:lnTo>
                    <a:pt x="1797" y="7100"/>
                  </a:lnTo>
                  <a:lnTo>
                    <a:pt x="1842" y="7133"/>
                  </a:lnTo>
                  <a:lnTo>
                    <a:pt x="1886" y="7169"/>
                  </a:lnTo>
                  <a:lnTo>
                    <a:pt x="1929" y="7204"/>
                  </a:lnTo>
                  <a:lnTo>
                    <a:pt x="1972" y="7240"/>
                  </a:lnTo>
                  <a:lnTo>
                    <a:pt x="2013" y="7276"/>
                  </a:lnTo>
                  <a:lnTo>
                    <a:pt x="2054" y="7314"/>
                  </a:lnTo>
                  <a:lnTo>
                    <a:pt x="2093" y="7353"/>
                  </a:lnTo>
                  <a:lnTo>
                    <a:pt x="2131" y="7392"/>
                  </a:lnTo>
                  <a:lnTo>
                    <a:pt x="2167" y="7431"/>
                  </a:lnTo>
                  <a:lnTo>
                    <a:pt x="2203" y="7471"/>
                  </a:lnTo>
                  <a:lnTo>
                    <a:pt x="2237" y="7512"/>
                  </a:lnTo>
                  <a:lnTo>
                    <a:pt x="2270" y="7553"/>
                  </a:lnTo>
                  <a:lnTo>
                    <a:pt x="2301" y="7595"/>
                  </a:lnTo>
                  <a:lnTo>
                    <a:pt x="2332" y="7638"/>
                  </a:lnTo>
                  <a:lnTo>
                    <a:pt x="2360" y="7680"/>
                  </a:lnTo>
                  <a:lnTo>
                    <a:pt x="2388" y="7725"/>
                  </a:lnTo>
                  <a:lnTo>
                    <a:pt x="2415" y="7768"/>
                  </a:lnTo>
                  <a:lnTo>
                    <a:pt x="2439" y="7813"/>
                  </a:lnTo>
                  <a:lnTo>
                    <a:pt x="2463" y="7857"/>
                  </a:lnTo>
                  <a:lnTo>
                    <a:pt x="2485" y="7903"/>
                  </a:lnTo>
                  <a:lnTo>
                    <a:pt x="2506" y="7949"/>
                  </a:lnTo>
                  <a:lnTo>
                    <a:pt x="2525" y="7995"/>
                  </a:lnTo>
                  <a:lnTo>
                    <a:pt x="2542" y="8042"/>
                  </a:lnTo>
                  <a:lnTo>
                    <a:pt x="2558" y="8089"/>
                  </a:lnTo>
                  <a:lnTo>
                    <a:pt x="2573" y="8136"/>
                  </a:lnTo>
                  <a:lnTo>
                    <a:pt x="2586" y="8184"/>
                  </a:lnTo>
                  <a:lnTo>
                    <a:pt x="2597" y="8232"/>
                  </a:lnTo>
                  <a:lnTo>
                    <a:pt x="2607" y="8280"/>
                  </a:lnTo>
                  <a:lnTo>
                    <a:pt x="2615" y="8329"/>
                  </a:lnTo>
                  <a:lnTo>
                    <a:pt x="2621" y="8379"/>
                  </a:lnTo>
                  <a:lnTo>
                    <a:pt x="2626" y="8428"/>
                  </a:lnTo>
                  <a:lnTo>
                    <a:pt x="2629" y="8477"/>
                  </a:lnTo>
                  <a:lnTo>
                    <a:pt x="2630" y="8526"/>
                  </a:lnTo>
                  <a:lnTo>
                    <a:pt x="9167" y="8526"/>
                  </a:lnTo>
                  <a:lnTo>
                    <a:pt x="9167" y="8526"/>
                  </a:lnTo>
                  <a:lnTo>
                    <a:pt x="9167" y="8416"/>
                  </a:lnTo>
                  <a:lnTo>
                    <a:pt x="9165" y="8306"/>
                  </a:lnTo>
                  <a:lnTo>
                    <a:pt x="9160" y="8197"/>
                  </a:lnTo>
                  <a:lnTo>
                    <a:pt x="9156" y="8088"/>
                  </a:lnTo>
                  <a:lnTo>
                    <a:pt x="9149" y="7979"/>
                  </a:lnTo>
                  <a:lnTo>
                    <a:pt x="9141" y="7871"/>
                  </a:lnTo>
                  <a:lnTo>
                    <a:pt x="9130" y="7763"/>
                  </a:lnTo>
                  <a:lnTo>
                    <a:pt x="9119" y="7656"/>
                  </a:lnTo>
                  <a:lnTo>
                    <a:pt x="9106" y="7548"/>
                  </a:lnTo>
                  <a:lnTo>
                    <a:pt x="9093" y="7442"/>
                  </a:lnTo>
                  <a:lnTo>
                    <a:pt x="9078" y="7336"/>
                  </a:lnTo>
                  <a:lnTo>
                    <a:pt x="9061" y="7229"/>
                  </a:lnTo>
                  <a:lnTo>
                    <a:pt x="9042" y="7124"/>
                  </a:lnTo>
                  <a:lnTo>
                    <a:pt x="9023" y="7019"/>
                  </a:lnTo>
                  <a:lnTo>
                    <a:pt x="9002" y="6914"/>
                  </a:lnTo>
                  <a:lnTo>
                    <a:pt x="8979" y="6810"/>
                  </a:lnTo>
                  <a:lnTo>
                    <a:pt x="8957" y="6706"/>
                  </a:lnTo>
                  <a:lnTo>
                    <a:pt x="8931" y="6603"/>
                  </a:lnTo>
                  <a:lnTo>
                    <a:pt x="8905" y="6500"/>
                  </a:lnTo>
                  <a:lnTo>
                    <a:pt x="8878" y="6398"/>
                  </a:lnTo>
                  <a:lnTo>
                    <a:pt x="8848" y="6296"/>
                  </a:lnTo>
                  <a:lnTo>
                    <a:pt x="8818" y="6195"/>
                  </a:lnTo>
                  <a:lnTo>
                    <a:pt x="8786" y="6094"/>
                  </a:lnTo>
                  <a:lnTo>
                    <a:pt x="8753" y="5993"/>
                  </a:lnTo>
                  <a:lnTo>
                    <a:pt x="8720" y="5894"/>
                  </a:lnTo>
                  <a:lnTo>
                    <a:pt x="8684" y="5795"/>
                  </a:lnTo>
                  <a:lnTo>
                    <a:pt x="8647" y="5695"/>
                  </a:lnTo>
                  <a:lnTo>
                    <a:pt x="8609" y="5598"/>
                  </a:lnTo>
                  <a:lnTo>
                    <a:pt x="8570" y="5500"/>
                  </a:lnTo>
                  <a:lnTo>
                    <a:pt x="8530" y="5402"/>
                  </a:lnTo>
                  <a:lnTo>
                    <a:pt x="8488" y="5306"/>
                  </a:lnTo>
                  <a:lnTo>
                    <a:pt x="8446" y="5210"/>
                  </a:lnTo>
                  <a:lnTo>
                    <a:pt x="8401" y="5115"/>
                  </a:lnTo>
                  <a:lnTo>
                    <a:pt x="8355" y="5020"/>
                  </a:lnTo>
                  <a:lnTo>
                    <a:pt x="8309" y="4927"/>
                  </a:lnTo>
                  <a:lnTo>
                    <a:pt x="8261" y="4833"/>
                  </a:lnTo>
                  <a:lnTo>
                    <a:pt x="8212" y="4740"/>
                  </a:lnTo>
                  <a:lnTo>
                    <a:pt x="8162" y="4648"/>
                  </a:lnTo>
                  <a:lnTo>
                    <a:pt x="8112" y="4556"/>
                  </a:lnTo>
                  <a:lnTo>
                    <a:pt x="8059" y="4465"/>
                  </a:lnTo>
                  <a:lnTo>
                    <a:pt x="8005" y="4374"/>
                  </a:lnTo>
                  <a:lnTo>
                    <a:pt x="7950" y="4285"/>
                  </a:lnTo>
                  <a:lnTo>
                    <a:pt x="7896" y="4196"/>
                  </a:lnTo>
                  <a:lnTo>
                    <a:pt x="7838" y="4108"/>
                  </a:lnTo>
                  <a:lnTo>
                    <a:pt x="7780" y="4020"/>
                  </a:lnTo>
                  <a:lnTo>
                    <a:pt x="7721" y="3934"/>
                  </a:lnTo>
                  <a:lnTo>
                    <a:pt x="7661" y="3847"/>
                  </a:lnTo>
                  <a:lnTo>
                    <a:pt x="7599" y="3762"/>
                  </a:lnTo>
                  <a:lnTo>
                    <a:pt x="7538" y="3677"/>
                  </a:lnTo>
                  <a:lnTo>
                    <a:pt x="7474" y="3594"/>
                  </a:lnTo>
                  <a:lnTo>
                    <a:pt x="7410" y="3510"/>
                  </a:lnTo>
                  <a:lnTo>
                    <a:pt x="7344" y="3428"/>
                  </a:lnTo>
                  <a:lnTo>
                    <a:pt x="7278" y="3347"/>
                  </a:lnTo>
                  <a:lnTo>
                    <a:pt x="7211" y="3265"/>
                  </a:lnTo>
                  <a:lnTo>
                    <a:pt x="7142" y="3185"/>
                  </a:lnTo>
                  <a:lnTo>
                    <a:pt x="7072" y="3105"/>
                  </a:lnTo>
                  <a:lnTo>
                    <a:pt x="7001" y="3026"/>
                  </a:lnTo>
                  <a:lnTo>
                    <a:pt x="6931" y="2949"/>
                  </a:lnTo>
                  <a:lnTo>
                    <a:pt x="6859" y="2872"/>
                  </a:lnTo>
                  <a:lnTo>
                    <a:pt x="6784" y="2797"/>
                  </a:lnTo>
                  <a:lnTo>
                    <a:pt x="6710" y="2721"/>
                  </a:lnTo>
                  <a:lnTo>
                    <a:pt x="6634" y="2646"/>
                  </a:lnTo>
                  <a:lnTo>
                    <a:pt x="6559" y="2573"/>
                  </a:lnTo>
                  <a:lnTo>
                    <a:pt x="6481" y="2499"/>
                  </a:lnTo>
                  <a:lnTo>
                    <a:pt x="6403" y="2427"/>
                  </a:lnTo>
                  <a:lnTo>
                    <a:pt x="6325" y="2356"/>
                  </a:lnTo>
                  <a:lnTo>
                    <a:pt x="6245" y="2287"/>
                  </a:lnTo>
                  <a:lnTo>
                    <a:pt x="6163" y="2217"/>
                  </a:lnTo>
                  <a:lnTo>
                    <a:pt x="6082" y="2150"/>
                  </a:lnTo>
                  <a:lnTo>
                    <a:pt x="5999" y="2081"/>
                  </a:lnTo>
                  <a:lnTo>
                    <a:pt x="5915" y="2015"/>
                  </a:lnTo>
                  <a:lnTo>
                    <a:pt x="5832" y="1949"/>
                  </a:lnTo>
                  <a:lnTo>
                    <a:pt x="5746" y="1884"/>
                  </a:lnTo>
                  <a:lnTo>
                    <a:pt x="5660" y="1820"/>
                  </a:lnTo>
                  <a:lnTo>
                    <a:pt x="5573" y="1757"/>
                  </a:lnTo>
                  <a:lnTo>
                    <a:pt x="5485" y="1696"/>
                  </a:lnTo>
                  <a:lnTo>
                    <a:pt x="5397" y="1635"/>
                  </a:lnTo>
                  <a:lnTo>
                    <a:pt x="5308" y="1574"/>
                  </a:lnTo>
                  <a:lnTo>
                    <a:pt x="5218" y="1516"/>
                  </a:lnTo>
                  <a:lnTo>
                    <a:pt x="5126" y="1458"/>
                  </a:lnTo>
                  <a:lnTo>
                    <a:pt x="5035" y="1401"/>
                  </a:lnTo>
                  <a:lnTo>
                    <a:pt x="4942" y="1345"/>
                  </a:lnTo>
                  <a:lnTo>
                    <a:pt x="4850" y="1290"/>
                  </a:lnTo>
                  <a:lnTo>
                    <a:pt x="4756" y="1236"/>
                  </a:lnTo>
                  <a:lnTo>
                    <a:pt x="4661" y="1183"/>
                  </a:lnTo>
                  <a:lnTo>
                    <a:pt x="4565" y="1131"/>
                  </a:lnTo>
                  <a:lnTo>
                    <a:pt x="4469" y="1080"/>
                  </a:lnTo>
                  <a:lnTo>
                    <a:pt x="4373" y="1030"/>
                  </a:lnTo>
                  <a:lnTo>
                    <a:pt x="4274" y="982"/>
                  </a:lnTo>
                  <a:lnTo>
                    <a:pt x="4176" y="934"/>
                  </a:lnTo>
                  <a:lnTo>
                    <a:pt x="4078" y="887"/>
                  </a:lnTo>
                  <a:lnTo>
                    <a:pt x="3978" y="842"/>
                  </a:lnTo>
                  <a:lnTo>
                    <a:pt x="3878" y="798"/>
                  </a:lnTo>
                  <a:lnTo>
                    <a:pt x="3777" y="755"/>
                  </a:lnTo>
                  <a:lnTo>
                    <a:pt x="3675" y="712"/>
                  </a:lnTo>
                  <a:lnTo>
                    <a:pt x="3572" y="671"/>
                  </a:lnTo>
                  <a:lnTo>
                    <a:pt x="3470" y="631"/>
                  </a:lnTo>
                  <a:lnTo>
                    <a:pt x="3367" y="592"/>
                  </a:lnTo>
                  <a:lnTo>
                    <a:pt x="3263" y="555"/>
                  </a:lnTo>
                  <a:lnTo>
                    <a:pt x="3157" y="518"/>
                  </a:lnTo>
                  <a:lnTo>
                    <a:pt x="3052" y="482"/>
                  </a:lnTo>
                  <a:lnTo>
                    <a:pt x="2946" y="448"/>
                  </a:lnTo>
                  <a:lnTo>
                    <a:pt x="2839" y="416"/>
                  </a:lnTo>
                  <a:lnTo>
                    <a:pt x="2733" y="384"/>
                  </a:lnTo>
                  <a:lnTo>
                    <a:pt x="2626" y="353"/>
                  </a:lnTo>
                  <a:lnTo>
                    <a:pt x="2517" y="324"/>
                  </a:lnTo>
                  <a:lnTo>
                    <a:pt x="2408" y="296"/>
                  </a:lnTo>
                  <a:lnTo>
                    <a:pt x="2299" y="269"/>
                  </a:lnTo>
                  <a:lnTo>
                    <a:pt x="2189" y="244"/>
                  </a:lnTo>
                  <a:lnTo>
                    <a:pt x="2079" y="218"/>
                  </a:lnTo>
                  <a:lnTo>
                    <a:pt x="1968" y="196"/>
                  </a:lnTo>
                  <a:lnTo>
                    <a:pt x="1857" y="174"/>
                  </a:lnTo>
                  <a:lnTo>
                    <a:pt x="1745" y="153"/>
                  </a:lnTo>
                  <a:lnTo>
                    <a:pt x="1633" y="134"/>
                  </a:lnTo>
                  <a:lnTo>
                    <a:pt x="1520" y="115"/>
                  </a:lnTo>
                  <a:lnTo>
                    <a:pt x="1407" y="98"/>
                  </a:lnTo>
                  <a:lnTo>
                    <a:pt x="1294" y="82"/>
                  </a:lnTo>
                  <a:lnTo>
                    <a:pt x="1179" y="69"/>
                  </a:lnTo>
                  <a:lnTo>
                    <a:pt x="1065" y="56"/>
                  </a:lnTo>
                  <a:lnTo>
                    <a:pt x="949" y="45"/>
                  </a:lnTo>
                  <a:lnTo>
                    <a:pt x="834" y="34"/>
                  </a:lnTo>
                  <a:lnTo>
                    <a:pt x="719" y="25"/>
                  </a:lnTo>
                  <a:lnTo>
                    <a:pt x="602" y="17"/>
                  </a:lnTo>
                  <a:lnTo>
                    <a:pt x="485" y="11"/>
                  </a:lnTo>
                  <a:lnTo>
                    <a:pt x="369" y="6"/>
                  </a:lnTo>
                  <a:lnTo>
                    <a:pt x="251" y="2"/>
                  </a:lnTo>
                  <a:lnTo>
                    <a:pt x="133" y="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10CF9B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7" name="Freeform 5">
              <a:extLst>
                <a:ext uri="{FF2B5EF4-FFF2-40B4-BE49-F238E27FC236}">
                  <a16:creationId xmlns:a16="http://schemas.microsoft.com/office/drawing/2014/main" id="{E2615164-1F0D-40FA-B58E-B57A6B245685}"/>
                </a:ext>
              </a:extLst>
            </p:cNvPr>
            <p:cNvSpPr>
              <a:spLocks/>
            </p:cNvSpPr>
            <p:nvPr/>
          </p:nvSpPr>
          <p:spPr bwMode="auto">
            <a:xfrm rot="10800000" flipV="1">
              <a:off x="914401" y="2009108"/>
              <a:ext cx="1421744" cy="1322185"/>
            </a:xfrm>
            <a:custGeom>
              <a:avLst/>
              <a:gdLst/>
              <a:ahLst/>
              <a:cxnLst>
                <a:cxn ang="0">
                  <a:pos x="15" y="6537"/>
                </a:cxn>
                <a:cxn ang="0">
                  <a:pos x="210" y="6543"/>
                </a:cxn>
                <a:cxn ang="0">
                  <a:pos x="464" y="6570"/>
                </a:cxn>
                <a:cxn ang="0">
                  <a:pos x="712" y="6615"/>
                </a:cxn>
                <a:cxn ang="0">
                  <a:pos x="952" y="6679"/>
                </a:cxn>
                <a:cxn ang="0">
                  <a:pos x="1180" y="6762"/>
                </a:cxn>
                <a:cxn ang="0">
                  <a:pos x="1400" y="6860"/>
                </a:cxn>
                <a:cxn ang="0">
                  <a:pos x="1605" y="6973"/>
                </a:cxn>
                <a:cxn ang="0">
                  <a:pos x="1797" y="7100"/>
                </a:cxn>
                <a:cxn ang="0">
                  <a:pos x="1972" y="7240"/>
                </a:cxn>
                <a:cxn ang="0">
                  <a:pos x="2131" y="7392"/>
                </a:cxn>
                <a:cxn ang="0">
                  <a:pos x="2270" y="7553"/>
                </a:cxn>
                <a:cxn ang="0">
                  <a:pos x="2388" y="7725"/>
                </a:cxn>
                <a:cxn ang="0">
                  <a:pos x="2485" y="7903"/>
                </a:cxn>
                <a:cxn ang="0">
                  <a:pos x="2558" y="8089"/>
                </a:cxn>
                <a:cxn ang="0">
                  <a:pos x="2607" y="8280"/>
                </a:cxn>
                <a:cxn ang="0">
                  <a:pos x="2629" y="8477"/>
                </a:cxn>
                <a:cxn ang="0">
                  <a:pos x="9167" y="8416"/>
                </a:cxn>
                <a:cxn ang="0">
                  <a:pos x="9149" y="7979"/>
                </a:cxn>
                <a:cxn ang="0">
                  <a:pos x="9106" y="7548"/>
                </a:cxn>
                <a:cxn ang="0">
                  <a:pos x="9042" y="7124"/>
                </a:cxn>
                <a:cxn ang="0">
                  <a:pos x="8957" y="6706"/>
                </a:cxn>
                <a:cxn ang="0">
                  <a:pos x="8848" y="6296"/>
                </a:cxn>
                <a:cxn ang="0">
                  <a:pos x="8720" y="5894"/>
                </a:cxn>
                <a:cxn ang="0">
                  <a:pos x="8570" y="5500"/>
                </a:cxn>
                <a:cxn ang="0">
                  <a:pos x="8401" y="5115"/>
                </a:cxn>
                <a:cxn ang="0">
                  <a:pos x="8212" y="4740"/>
                </a:cxn>
                <a:cxn ang="0">
                  <a:pos x="8005" y="4374"/>
                </a:cxn>
                <a:cxn ang="0">
                  <a:pos x="7780" y="4020"/>
                </a:cxn>
                <a:cxn ang="0">
                  <a:pos x="7538" y="3677"/>
                </a:cxn>
                <a:cxn ang="0">
                  <a:pos x="7278" y="3347"/>
                </a:cxn>
                <a:cxn ang="0">
                  <a:pos x="7001" y="3026"/>
                </a:cxn>
                <a:cxn ang="0">
                  <a:pos x="6710" y="2721"/>
                </a:cxn>
                <a:cxn ang="0">
                  <a:pos x="6403" y="2427"/>
                </a:cxn>
                <a:cxn ang="0">
                  <a:pos x="6082" y="2150"/>
                </a:cxn>
                <a:cxn ang="0">
                  <a:pos x="5746" y="1884"/>
                </a:cxn>
                <a:cxn ang="0">
                  <a:pos x="5397" y="1635"/>
                </a:cxn>
                <a:cxn ang="0">
                  <a:pos x="5035" y="1401"/>
                </a:cxn>
                <a:cxn ang="0">
                  <a:pos x="4661" y="1183"/>
                </a:cxn>
                <a:cxn ang="0">
                  <a:pos x="4274" y="982"/>
                </a:cxn>
                <a:cxn ang="0">
                  <a:pos x="3878" y="798"/>
                </a:cxn>
                <a:cxn ang="0">
                  <a:pos x="3470" y="631"/>
                </a:cxn>
                <a:cxn ang="0">
                  <a:pos x="3052" y="482"/>
                </a:cxn>
                <a:cxn ang="0">
                  <a:pos x="2626" y="353"/>
                </a:cxn>
                <a:cxn ang="0">
                  <a:pos x="2189" y="244"/>
                </a:cxn>
                <a:cxn ang="0">
                  <a:pos x="1745" y="153"/>
                </a:cxn>
                <a:cxn ang="0">
                  <a:pos x="1294" y="82"/>
                </a:cxn>
                <a:cxn ang="0">
                  <a:pos x="834" y="34"/>
                </a:cxn>
                <a:cxn ang="0">
                  <a:pos x="369" y="6"/>
                </a:cxn>
                <a:cxn ang="0">
                  <a:pos x="15" y="0"/>
                </a:cxn>
              </a:cxnLst>
              <a:rect l="0" t="0" r="r" b="b"/>
              <a:pathLst>
                <a:path w="9167" h="8526">
                  <a:moveTo>
                    <a:pt x="15" y="0"/>
                  </a:moveTo>
                  <a:lnTo>
                    <a:pt x="0" y="0"/>
                  </a:lnTo>
                  <a:lnTo>
                    <a:pt x="0" y="6537"/>
                  </a:lnTo>
                  <a:lnTo>
                    <a:pt x="15" y="6537"/>
                  </a:lnTo>
                  <a:lnTo>
                    <a:pt x="15" y="6537"/>
                  </a:lnTo>
                  <a:lnTo>
                    <a:pt x="81" y="6538"/>
                  </a:lnTo>
                  <a:lnTo>
                    <a:pt x="146" y="6540"/>
                  </a:lnTo>
                  <a:lnTo>
                    <a:pt x="210" y="6543"/>
                  </a:lnTo>
                  <a:lnTo>
                    <a:pt x="274" y="6548"/>
                  </a:lnTo>
                  <a:lnTo>
                    <a:pt x="338" y="6554"/>
                  </a:lnTo>
                  <a:lnTo>
                    <a:pt x="401" y="6561"/>
                  </a:lnTo>
                  <a:lnTo>
                    <a:pt x="464" y="6570"/>
                  </a:lnTo>
                  <a:lnTo>
                    <a:pt x="526" y="6579"/>
                  </a:lnTo>
                  <a:lnTo>
                    <a:pt x="589" y="6590"/>
                  </a:lnTo>
                  <a:lnTo>
                    <a:pt x="651" y="6602"/>
                  </a:lnTo>
                  <a:lnTo>
                    <a:pt x="712" y="6615"/>
                  </a:lnTo>
                  <a:lnTo>
                    <a:pt x="772" y="6629"/>
                  </a:lnTo>
                  <a:lnTo>
                    <a:pt x="833" y="6645"/>
                  </a:lnTo>
                  <a:lnTo>
                    <a:pt x="892" y="6662"/>
                  </a:lnTo>
                  <a:lnTo>
                    <a:pt x="952" y="6679"/>
                  </a:lnTo>
                  <a:lnTo>
                    <a:pt x="1010" y="6699"/>
                  </a:lnTo>
                  <a:lnTo>
                    <a:pt x="1067" y="6718"/>
                  </a:lnTo>
                  <a:lnTo>
                    <a:pt x="1124" y="6740"/>
                  </a:lnTo>
                  <a:lnTo>
                    <a:pt x="1180" y="6762"/>
                  </a:lnTo>
                  <a:lnTo>
                    <a:pt x="1236" y="6785"/>
                  </a:lnTo>
                  <a:lnTo>
                    <a:pt x="1291" y="6809"/>
                  </a:lnTo>
                  <a:lnTo>
                    <a:pt x="1346" y="6834"/>
                  </a:lnTo>
                  <a:lnTo>
                    <a:pt x="1400" y="6860"/>
                  </a:lnTo>
                  <a:lnTo>
                    <a:pt x="1453" y="6886"/>
                  </a:lnTo>
                  <a:lnTo>
                    <a:pt x="1504" y="6915"/>
                  </a:lnTo>
                  <a:lnTo>
                    <a:pt x="1555" y="6944"/>
                  </a:lnTo>
                  <a:lnTo>
                    <a:pt x="1605" y="6973"/>
                  </a:lnTo>
                  <a:lnTo>
                    <a:pt x="1655" y="7003"/>
                  </a:lnTo>
                  <a:lnTo>
                    <a:pt x="1703" y="7035"/>
                  </a:lnTo>
                  <a:lnTo>
                    <a:pt x="1750" y="7067"/>
                  </a:lnTo>
                  <a:lnTo>
                    <a:pt x="1797" y="7100"/>
                  </a:lnTo>
                  <a:lnTo>
                    <a:pt x="1842" y="7133"/>
                  </a:lnTo>
                  <a:lnTo>
                    <a:pt x="1886" y="7169"/>
                  </a:lnTo>
                  <a:lnTo>
                    <a:pt x="1929" y="7204"/>
                  </a:lnTo>
                  <a:lnTo>
                    <a:pt x="1972" y="7240"/>
                  </a:lnTo>
                  <a:lnTo>
                    <a:pt x="2013" y="7276"/>
                  </a:lnTo>
                  <a:lnTo>
                    <a:pt x="2054" y="7314"/>
                  </a:lnTo>
                  <a:lnTo>
                    <a:pt x="2093" y="7353"/>
                  </a:lnTo>
                  <a:lnTo>
                    <a:pt x="2131" y="7392"/>
                  </a:lnTo>
                  <a:lnTo>
                    <a:pt x="2167" y="7431"/>
                  </a:lnTo>
                  <a:lnTo>
                    <a:pt x="2203" y="7471"/>
                  </a:lnTo>
                  <a:lnTo>
                    <a:pt x="2237" y="7512"/>
                  </a:lnTo>
                  <a:lnTo>
                    <a:pt x="2270" y="7553"/>
                  </a:lnTo>
                  <a:lnTo>
                    <a:pt x="2301" y="7595"/>
                  </a:lnTo>
                  <a:lnTo>
                    <a:pt x="2332" y="7638"/>
                  </a:lnTo>
                  <a:lnTo>
                    <a:pt x="2360" y="7680"/>
                  </a:lnTo>
                  <a:lnTo>
                    <a:pt x="2388" y="7725"/>
                  </a:lnTo>
                  <a:lnTo>
                    <a:pt x="2415" y="7768"/>
                  </a:lnTo>
                  <a:lnTo>
                    <a:pt x="2439" y="7813"/>
                  </a:lnTo>
                  <a:lnTo>
                    <a:pt x="2463" y="7857"/>
                  </a:lnTo>
                  <a:lnTo>
                    <a:pt x="2485" y="7903"/>
                  </a:lnTo>
                  <a:lnTo>
                    <a:pt x="2506" y="7949"/>
                  </a:lnTo>
                  <a:lnTo>
                    <a:pt x="2525" y="7995"/>
                  </a:lnTo>
                  <a:lnTo>
                    <a:pt x="2542" y="8042"/>
                  </a:lnTo>
                  <a:lnTo>
                    <a:pt x="2558" y="8089"/>
                  </a:lnTo>
                  <a:lnTo>
                    <a:pt x="2573" y="8136"/>
                  </a:lnTo>
                  <a:lnTo>
                    <a:pt x="2586" y="8184"/>
                  </a:lnTo>
                  <a:lnTo>
                    <a:pt x="2597" y="8232"/>
                  </a:lnTo>
                  <a:lnTo>
                    <a:pt x="2607" y="8280"/>
                  </a:lnTo>
                  <a:lnTo>
                    <a:pt x="2615" y="8329"/>
                  </a:lnTo>
                  <a:lnTo>
                    <a:pt x="2621" y="8379"/>
                  </a:lnTo>
                  <a:lnTo>
                    <a:pt x="2626" y="8428"/>
                  </a:lnTo>
                  <a:lnTo>
                    <a:pt x="2629" y="8477"/>
                  </a:lnTo>
                  <a:lnTo>
                    <a:pt x="2630" y="8526"/>
                  </a:lnTo>
                  <a:lnTo>
                    <a:pt x="9167" y="8526"/>
                  </a:lnTo>
                  <a:lnTo>
                    <a:pt x="9167" y="8526"/>
                  </a:lnTo>
                  <a:lnTo>
                    <a:pt x="9167" y="8416"/>
                  </a:lnTo>
                  <a:lnTo>
                    <a:pt x="9165" y="8306"/>
                  </a:lnTo>
                  <a:lnTo>
                    <a:pt x="9160" y="8197"/>
                  </a:lnTo>
                  <a:lnTo>
                    <a:pt x="9156" y="8088"/>
                  </a:lnTo>
                  <a:lnTo>
                    <a:pt x="9149" y="7979"/>
                  </a:lnTo>
                  <a:lnTo>
                    <a:pt x="9141" y="7871"/>
                  </a:lnTo>
                  <a:lnTo>
                    <a:pt x="9130" y="7763"/>
                  </a:lnTo>
                  <a:lnTo>
                    <a:pt x="9119" y="7656"/>
                  </a:lnTo>
                  <a:lnTo>
                    <a:pt x="9106" y="7548"/>
                  </a:lnTo>
                  <a:lnTo>
                    <a:pt x="9093" y="7442"/>
                  </a:lnTo>
                  <a:lnTo>
                    <a:pt x="9078" y="7336"/>
                  </a:lnTo>
                  <a:lnTo>
                    <a:pt x="9061" y="7229"/>
                  </a:lnTo>
                  <a:lnTo>
                    <a:pt x="9042" y="7124"/>
                  </a:lnTo>
                  <a:lnTo>
                    <a:pt x="9023" y="7019"/>
                  </a:lnTo>
                  <a:lnTo>
                    <a:pt x="9002" y="6914"/>
                  </a:lnTo>
                  <a:lnTo>
                    <a:pt x="8979" y="6810"/>
                  </a:lnTo>
                  <a:lnTo>
                    <a:pt x="8957" y="6706"/>
                  </a:lnTo>
                  <a:lnTo>
                    <a:pt x="8931" y="6603"/>
                  </a:lnTo>
                  <a:lnTo>
                    <a:pt x="8905" y="6500"/>
                  </a:lnTo>
                  <a:lnTo>
                    <a:pt x="8878" y="6398"/>
                  </a:lnTo>
                  <a:lnTo>
                    <a:pt x="8848" y="6296"/>
                  </a:lnTo>
                  <a:lnTo>
                    <a:pt x="8818" y="6195"/>
                  </a:lnTo>
                  <a:lnTo>
                    <a:pt x="8786" y="6094"/>
                  </a:lnTo>
                  <a:lnTo>
                    <a:pt x="8753" y="5993"/>
                  </a:lnTo>
                  <a:lnTo>
                    <a:pt x="8720" y="5894"/>
                  </a:lnTo>
                  <a:lnTo>
                    <a:pt x="8684" y="5795"/>
                  </a:lnTo>
                  <a:lnTo>
                    <a:pt x="8647" y="5695"/>
                  </a:lnTo>
                  <a:lnTo>
                    <a:pt x="8609" y="5598"/>
                  </a:lnTo>
                  <a:lnTo>
                    <a:pt x="8570" y="5500"/>
                  </a:lnTo>
                  <a:lnTo>
                    <a:pt x="8530" y="5402"/>
                  </a:lnTo>
                  <a:lnTo>
                    <a:pt x="8488" y="5306"/>
                  </a:lnTo>
                  <a:lnTo>
                    <a:pt x="8446" y="5210"/>
                  </a:lnTo>
                  <a:lnTo>
                    <a:pt x="8401" y="5115"/>
                  </a:lnTo>
                  <a:lnTo>
                    <a:pt x="8355" y="5020"/>
                  </a:lnTo>
                  <a:lnTo>
                    <a:pt x="8309" y="4927"/>
                  </a:lnTo>
                  <a:lnTo>
                    <a:pt x="8261" y="4833"/>
                  </a:lnTo>
                  <a:lnTo>
                    <a:pt x="8212" y="4740"/>
                  </a:lnTo>
                  <a:lnTo>
                    <a:pt x="8162" y="4648"/>
                  </a:lnTo>
                  <a:lnTo>
                    <a:pt x="8112" y="4556"/>
                  </a:lnTo>
                  <a:lnTo>
                    <a:pt x="8059" y="4465"/>
                  </a:lnTo>
                  <a:lnTo>
                    <a:pt x="8005" y="4374"/>
                  </a:lnTo>
                  <a:lnTo>
                    <a:pt x="7950" y="4285"/>
                  </a:lnTo>
                  <a:lnTo>
                    <a:pt x="7896" y="4196"/>
                  </a:lnTo>
                  <a:lnTo>
                    <a:pt x="7838" y="4108"/>
                  </a:lnTo>
                  <a:lnTo>
                    <a:pt x="7780" y="4020"/>
                  </a:lnTo>
                  <a:lnTo>
                    <a:pt x="7721" y="3934"/>
                  </a:lnTo>
                  <a:lnTo>
                    <a:pt x="7661" y="3847"/>
                  </a:lnTo>
                  <a:lnTo>
                    <a:pt x="7599" y="3762"/>
                  </a:lnTo>
                  <a:lnTo>
                    <a:pt x="7538" y="3677"/>
                  </a:lnTo>
                  <a:lnTo>
                    <a:pt x="7474" y="3594"/>
                  </a:lnTo>
                  <a:lnTo>
                    <a:pt x="7410" y="3510"/>
                  </a:lnTo>
                  <a:lnTo>
                    <a:pt x="7344" y="3428"/>
                  </a:lnTo>
                  <a:lnTo>
                    <a:pt x="7278" y="3347"/>
                  </a:lnTo>
                  <a:lnTo>
                    <a:pt x="7211" y="3265"/>
                  </a:lnTo>
                  <a:lnTo>
                    <a:pt x="7142" y="3185"/>
                  </a:lnTo>
                  <a:lnTo>
                    <a:pt x="7072" y="3105"/>
                  </a:lnTo>
                  <a:lnTo>
                    <a:pt x="7001" y="3026"/>
                  </a:lnTo>
                  <a:lnTo>
                    <a:pt x="6931" y="2949"/>
                  </a:lnTo>
                  <a:lnTo>
                    <a:pt x="6859" y="2872"/>
                  </a:lnTo>
                  <a:lnTo>
                    <a:pt x="6784" y="2797"/>
                  </a:lnTo>
                  <a:lnTo>
                    <a:pt x="6710" y="2721"/>
                  </a:lnTo>
                  <a:lnTo>
                    <a:pt x="6634" y="2646"/>
                  </a:lnTo>
                  <a:lnTo>
                    <a:pt x="6559" y="2573"/>
                  </a:lnTo>
                  <a:lnTo>
                    <a:pt x="6481" y="2499"/>
                  </a:lnTo>
                  <a:lnTo>
                    <a:pt x="6403" y="2427"/>
                  </a:lnTo>
                  <a:lnTo>
                    <a:pt x="6325" y="2356"/>
                  </a:lnTo>
                  <a:lnTo>
                    <a:pt x="6245" y="2287"/>
                  </a:lnTo>
                  <a:lnTo>
                    <a:pt x="6163" y="2217"/>
                  </a:lnTo>
                  <a:lnTo>
                    <a:pt x="6082" y="2150"/>
                  </a:lnTo>
                  <a:lnTo>
                    <a:pt x="5999" y="2081"/>
                  </a:lnTo>
                  <a:lnTo>
                    <a:pt x="5915" y="2015"/>
                  </a:lnTo>
                  <a:lnTo>
                    <a:pt x="5832" y="1949"/>
                  </a:lnTo>
                  <a:lnTo>
                    <a:pt x="5746" y="1884"/>
                  </a:lnTo>
                  <a:lnTo>
                    <a:pt x="5660" y="1820"/>
                  </a:lnTo>
                  <a:lnTo>
                    <a:pt x="5573" y="1757"/>
                  </a:lnTo>
                  <a:lnTo>
                    <a:pt x="5485" y="1696"/>
                  </a:lnTo>
                  <a:lnTo>
                    <a:pt x="5397" y="1635"/>
                  </a:lnTo>
                  <a:lnTo>
                    <a:pt x="5308" y="1574"/>
                  </a:lnTo>
                  <a:lnTo>
                    <a:pt x="5218" y="1516"/>
                  </a:lnTo>
                  <a:lnTo>
                    <a:pt x="5126" y="1458"/>
                  </a:lnTo>
                  <a:lnTo>
                    <a:pt x="5035" y="1401"/>
                  </a:lnTo>
                  <a:lnTo>
                    <a:pt x="4942" y="1345"/>
                  </a:lnTo>
                  <a:lnTo>
                    <a:pt x="4850" y="1290"/>
                  </a:lnTo>
                  <a:lnTo>
                    <a:pt x="4756" y="1236"/>
                  </a:lnTo>
                  <a:lnTo>
                    <a:pt x="4661" y="1183"/>
                  </a:lnTo>
                  <a:lnTo>
                    <a:pt x="4565" y="1131"/>
                  </a:lnTo>
                  <a:lnTo>
                    <a:pt x="4469" y="1080"/>
                  </a:lnTo>
                  <a:lnTo>
                    <a:pt x="4373" y="1030"/>
                  </a:lnTo>
                  <a:lnTo>
                    <a:pt x="4274" y="982"/>
                  </a:lnTo>
                  <a:lnTo>
                    <a:pt x="4176" y="934"/>
                  </a:lnTo>
                  <a:lnTo>
                    <a:pt x="4078" y="887"/>
                  </a:lnTo>
                  <a:lnTo>
                    <a:pt x="3978" y="842"/>
                  </a:lnTo>
                  <a:lnTo>
                    <a:pt x="3878" y="798"/>
                  </a:lnTo>
                  <a:lnTo>
                    <a:pt x="3777" y="755"/>
                  </a:lnTo>
                  <a:lnTo>
                    <a:pt x="3675" y="712"/>
                  </a:lnTo>
                  <a:lnTo>
                    <a:pt x="3572" y="671"/>
                  </a:lnTo>
                  <a:lnTo>
                    <a:pt x="3470" y="631"/>
                  </a:lnTo>
                  <a:lnTo>
                    <a:pt x="3367" y="592"/>
                  </a:lnTo>
                  <a:lnTo>
                    <a:pt x="3263" y="555"/>
                  </a:lnTo>
                  <a:lnTo>
                    <a:pt x="3157" y="518"/>
                  </a:lnTo>
                  <a:lnTo>
                    <a:pt x="3052" y="482"/>
                  </a:lnTo>
                  <a:lnTo>
                    <a:pt x="2946" y="448"/>
                  </a:lnTo>
                  <a:lnTo>
                    <a:pt x="2839" y="416"/>
                  </a:lnTo>
                  <a:lnTo>
                    <a:pt x="2733" y="384"/>
                  </a:lnTo>
                  <a:lnTo>
                    <a:pt x="2626" y="353"/>
                  </a:lnTo>
                  <a:lnTo>
                    <a:pt x="2517" y="324"/>
                  </a:lnTo>
                  <a:lnTo>
                    <a:pt x="2408" y="296"/>
                  </a:lnTo>
                  <a:lnTo>
                    <a:pt x="2299" y="269"/>
                  </a:lnTo>
                  <a:lnTo>
                    <a:pt x="2189" y="244"/>
                  </a:lnTo>
                  <a:lnTo>
                    <a:pt x="2079" y="218"/>
                  </a:lnTo>
                  <a:lnTo>
                    <a:pt x="1968" y="196"/>
                  </a:lnTo>
                  <a:lnTo>
                    <a:pt x="1857" y="174"/>
                  </a:lnTo>
                  <a:lnTo>
                    <a:pt x="1745" y="153"/>
                  </a:lnTo>
                  <a:lnTo>
                    <a:pt x="1633" y="134"/>
                  </a:lnTo>
                  <a:lnTo>
                    <a:pt x="1520" y="115"/>
                  </a:lnTo>
                  <a:lnTo>
                    <a:pt x="1407" y="98"/>
                  </a:lnTo>
                  <a:lnTo>
                    <a:pt x="1294" y="82"/>
                  </a:lnTo>
                  <a:lnTo>
                    <a:pt x="1179" y="69"/>
                  </a:lnTo>
                  <a:lnTo>
                    <a:pt x="1065" y="56"/>
                  </a:lnTo>
                  <a:lnTo>
                    <a:pt x="949" y="45"/>
                  </a:lnTo>
                  <a:lnTo>
                    <a:pt x="834" y="34"/>
                  </a:lnTo>
                  <a:lnTo>
                    <a:pt x="719" y="25"/>
                  </a:lnTo>
                  <a:lnTo>
                    <a:pt x="602" y="17"/>
                  </a:lnTo>
                  <a:lnTo>
                    <a:pt x="485" y="11"/>
                  </a:lnTo>
                  <a:lnTo>
                    <a:pt x="369" y="6"/>
                  </a:lnTo>
                  <a:lnTo>
                    <a:pt x="251" y="2"/>
                  </a:lnTo>
                  <a:lnTo>
                    <a:pt x="133" y="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9DD9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8" name="Rectangle 6">
              <a:extLst>
                <a:ext uri="{FF2B5EF4-FFF2-40B4-BE49-F238E27FC236}">
                  <a16:creationId xmlns:a16="http://schemas.microsoft.com/office/drawing/2014/main" id="{32559EEC-1C27-4212-A9B9-CC4A766868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2000" y="3637217"/>
              <a:ext cx="2971800" cy="1013737"/>
            </a:xfrm>
            <a:prstGeom prst="rect">
              <a:avLst/>
            </a:prstGeom>
            <a:solidFill>
              <a:srgbClr val="7CCA62">
                <a:lumMod val="50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19" name="Rectangle 6">
              <a:extLst>
                <a:ext uri="{FF2B5EF4-FFF2-40B4-BE49-F238E27FC236}">
                  <a16:creationId xmlns:a16="http://schemas.microsoft.com/office/drawing/2014/main" id="{D413A9F7-9212-43B0-BA2D-C5AE97F382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6000" y="3637217"/>
              <a:ext cx="2286000" cy="1013737"/>
            </a:xfrm>
            <a:prstGeom prst="rect">
              <a:avLst/>
            </a:prstGeom>
            <a:solidFill>
              <a:srgbClr val="A5C249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20" name="Rectangle 6">
              <a:extLst>
                <a:ext uri="{FF2B5EF4-FFF2-40B4-BE49-F238E27FC236}">
                  <a16:creationId xmlns:a16="http://schemas.microsoft.com/office/drawing/2014/main" id="{76893F34-072A-455A-B539-4B5F3EEEB8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43800" y="3637217"/>
              <a:ext cx="2286000" cy="1013737"/>
            </a:xfrm>
            <a:prstGeom prst="rect">
              <a:avLst/>
            </a:prstGeom>
            <a:solidFill>
              <a:srgbClr val="7CCA62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21" name="Freeform 6">
              <a:extLst>
                <a:ext uri="{FF2B5EF4-FFF2-40B4-BE49-F238E27FC236}">
                  <a16:creationId xmlns:a16="http://schemas.microsoft.com/office/drawing/2014/main" id="{FB2E8938-018F-4499-BD8F-B1E56676F9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345" y="381000"/>
              <a:ext cx="2585088" cy="1014062"/>
            </a:xfrm>
            <a:custGeom>
              <a:avLst/>
              <a:gdLst/>
              <a:ahLst/>
              <a:cxnLst>
                <a:cxn ang="0">
                  <a:pos x="1872" y="0"/>
                </a:cxn>
                <a:cxn ang="0">
                  <a:pos x="1729" y="5"/>
                </a:cxn>
                <a:cxn ang="0">
                  <a:pos x="1588" y="21"/>
                </a:cxn>
                <a:cxn ang="0">
                  <a:pos x="1451" y="49"/>
                </a:cxn>
                <a:cxn ang="0">
                  <a:pos x="1318" y="85"/>
                </a:cxn>
                <a:cxn ang="0">
                  <a:pos x="1187" y="131"/>
                </a:cxn>
                <a:cxn ang="0">
                  <a:pos x="1062" y="186"/>
                </a:cxn>
                <a:cxn ang="0">
                  <a:pos x="942" y="249"/>
                </a:cxn>
                <a:cxn ang="0">
                  <a:pos x="827" y="322"/>
                </a:cxn>
                <a:cxn ang="0">
                  <a:pos x="717" y="401"/>
                </a:cxn>
                <a:cxn ang="0">
                  <a:pos x="615" y="489"/>
                </a:cxn>
                <a:cxn ang="0">
                  <a:pos x="518" y="583"/>
                </a:cxn>
                <a:cxn ang="0">
                  <a:pos x="428" y="684"/>
                </a:cxn>
                <a:cxn ang="0">
                  <a:pos x="346" y="791"/>
                </a:cxn>
                <a:cxn ang="0">
                  <a:pos x="272" y="905"/>
                </a:cxn>
                <a:cxn ang="0">
                  <a:pos x="206" y="1023"/>
                </a:cxn>
                <a:cxn ang="0">
                  <a:pos x="147" y="1147"/>
                </a:cxn>
                <a:cxn ang="0">
                  <a:pos x="98" y="1275"/>
                </a:cxn>
                <a:cxn ang="0">
                  <a:pos x="59" y="1407"/>
                </a:cxn>
                <a:cxn ang="0">
                  <a:pos x="29" y="1544"/>
                </a:cxn>
                <a:cxn ang="0">
                  <a:pos x="9" y="1684"/>
                </a:cxn>
                <a:cxn ang="0">
                  <a:pos x="0" y="1826"/>
                </a:cxn>
                <a:cxn ang="0">
                  <a:pos x="0" y="1923"/>
                </a:cxn>
                <a:cxn ang="0">
                  <a:pos x="9" y="2065"/>
                </a:cxn>
                <a:cxn ang="0">
                  <a:pos x="29" y="2204"/>
                </a:cxn>
                <a:cxn ang="0">
                  <a:pos x="59" y="2341"/>
                </a:cxn>
                <a:cxn ang="0">
                  <a:pos x="98" y="2473"/>
                </a:cxn>
                <a:cxn ang="0">
                  <a:pos x="147" y="2602"/>
                </a:cxn>
                <a:cxn ang="0">
                  <a:pos x="206" y="2725"/>
                </a:cxn>
                <a:cxn ang="0">
                  <a:pos x="272" y="2843"/>
                </a:cxn>
                <a:cxn ang="0">
                  <a:pos x="346" y="2957"/>
                </a:cxn>
                <a:cxn ang="0">
                  <a:pos x="428" y="3064"/>
                </a:cxn>
                <a:cxn ang="0">
                  <a:pos x="518" y="3165"/>
                </a:cxn>
                <a:cxn ang="0">
                  <a:pos x="615" y="3260"/>
                </a:cxn>
                <a:cxn ang="0">
                  <a:pos x="717" y="3347"/>
                </a:cxn>
                <a:cxn ang="0">
                  <a:pos x="827" y="3427"/>
                </a:cxn>
                <a:cxn ang="0">
                  <a:pos x="942" y="3499"/>
                </a:cxn>
                <a:cxn ang="0">
                  <a:pos x="1062" y="3562"/>
                </a:cxn>
                <a:cxn ang="0">
                  <a:pos x="1187" y="3617"/>
                </a:cxn>
                <a:cxn ang="0">
                  <a:pos x="1318" y="3663"/>
                </a:cxn>
                <a:cxn ang="0">
                  <a:pos x="1451" y="3699"/>
                </a:cxn>
                <a:cxn ang="0">
                  <a:pos x="1588" y="3726"/>
                </a:cxn>
                <a:cxn ang="0">
                  <a:pos x="1729" y="3742"/>
                </a:cxn>
                <a:cxn ang="0">
                  <a:pos x="1872" y="3748"/>
                </a:cxn>
              </a:cxnLst>
              <a:rect l="0" t="0" r="r" b="b"/>
              <a:pathLst>
                <a:path w="9552" h="3748">
                  <a:moveTo>
                    <a:pt x="9552" y="0"/>
                  </a:moveTo>
                  <a:lnTo>
                    <a:pt x="1872" y="0"/>
                  </a:lnTo>
                  <a:lnTo>
                    <a:pt x="1872" y="0"/>
                  </a:lnTo>
                  <a:lnTo>
                    <a:pt x="1825" y="2"/>
                  </a:lnTo>
                  <a:lnTo>
                    <a:pt x="1776" y="3"/>
                  </a:lnTo>
                  <a:lnTo>
                    <a:pt x="1729" y="5"/>
                  </a:lnTo>
                  <a:lnTo>
                    <a:pt x="1681" y="10"/>
                  </a:lnTo>
                  <a:lnTo>
                    <a:pt x="1635" y="15"/>
                  </a:lnTo>
                  <a:lnTo>
                    <a:pt x="1588" y="21"/>
                  </a:lnTo>
                  <a:lnTo>
                    <a:pt x="1542" y="30"/>
                  </a:lnTo>
                  <a:lnTo>
                    <a:pt x="1496" y="39"/>
                  </a:lnTo>
                  <a:lnTo>
                    <a:pt x="1451" y="49"/>
                  </a:lnTo>
                  <a:lnTo>
                    <a:pt x="1406" y="60"/>
                  </a:lnTo>
                  <a:lnTo>
                    <a:pt x="1361" y="71"/>
                  </a:lnTo>
                  <a:lnTo>
                    <a:pt x="1318" y="85"/>
                  </a:lnTo>
                  <a:lnTo>
                    <a:pt x="1273" y="99"/>
                  </a:lnTo>
                  <a:lnTo>
                    <a:pt x="1231" y="115"/>
                  </a:lnTo>
                  <a:lnTo>
                    <a:pt x="1187" y="131"/>
                  </a:lnTo>
                  <a:lnTo>
                    <a:pt x="1146" y="149"/>
                  </a:lnTo>
                  <a:lnTo>
                    <a:pt x="1104" y="166"/>
                  </a:lnTo>
                  <a:lnTo>
                    <a:pt x="1062" y="186"/>
                  </a:lnTo>
                  <a:lnTo>
                    <a:pt x="1021" y="206"/>
                  </a:lnTo>
                  <a:lnTo>
                    <a:pt x="981" y="227"/>
                  </a:lnTo>
                  <a:lnTo>
                    <a:pt x="942" y="249"/>
                  </a:lnTo>
                  <a:lnTo>
                    <a:pt x="903" y="273"/>
                  </a:lnTo>
                  <a:lnTo>
                    <a:pt x="864" y="297"/>
                  </a:lnTo>
                  <a:lnTo>
                    <a:pt x="827" y="322"/>
                  </a:lnTo>
                  <a:lnTo>
                    <a:pt x="790" y="347"/>
                  </a:lnTo>
                  <a:lnTo>
                    <a:pt x="754" y="374"/>
                  </a:lnTo>
                  <a:lnTo>
                    <a:pt x="717" y="401"/>
                  </a:lnTo>
                  <a:lnTo>
                    <a:pt x="683" y="430"/>
                  </a:lnTo>
                  <a:lnTo>
                    <a:pt x="649" y="459"/>
                  </a:lnTo>
                  <a:lnTo>
                    <a:pt x="615" y="489"/>
                  </a:lnTo>
                  <a:lnTo>
                    <a:pt x="582" y="520"/>
                  </a:lnTo>
                  <a:lnTo>
                    <a:pt x="549" y="551"/>
                  </a:lnTo>
                  <a:lnTo>
                    <a:pt x="518" y="583"/>
                  </a:lnTo>
                  <a:lnTo>
                    <a:pt x="488" y="616"/>
                  </a:lnTo>
                  <a:lnTo>
                    <a:pt x="458" y="649"/>
                  </a:lnTo>
                  <a:lnTo>
                    <a:pt x="428" y="684"/>
                  </a:lnTo>
                  <a:lnTo>
                    <a:pt x="400" y="719"/>
                  </a:lnTo>
                  <a:lnTo>
                    <a:pt x="372" y="755"/>
                  </a:lnTo>
                  <a:lnTo>
                    <a:pt x="346" y="791"/>
                  </a:lnTo>
                  <a:lnTo>
                    <a:pt x="320" y="829"/>
                  </a:lnTo>
                  <a:lnTo>
                    <a:pt x="295" y="866"/>
                  </a:lnTo>
                  <a:lnTo>
                    <a:pt x="272" y="905"/>
                  </a:lnTo>
                  <a:lnTo>
                    <a:pt x="249" y="943"/>
                  </a:lnTo>
                  <a:lnTo>
                    <a:pt x="227" y="983"/>
                  </a:lnTo>
                  <a:lnTo>
                    <a:pt x="206" y="1023"/>
                  </a:lnTo>
                  <a:lnTo>
                    <a:pt x="186" y="1063"/>
                  </a:lnTo>
                  <a:lnTo>
                    <a:pt x="166" y="1104"/>
                  </a:lnTo>
                  <a:lnTo>
                    <a:pt x="147" y="1147"/>
                  </a:lnTo>
                  <a:lnTo>
                    <a:pt x="130" y="1189"/>
                  </a:lnTo>
                  <a:lnTo>
                    <a:pt x="113" y="1231"/>
                  </a:lnTo>
                  <a:lnTo>
                    <a:pt x="98" y="1275"/>
                  </a:lnTo>
                  <a:lnTo>
                    <a:pt x="85" y="1318"/>
                  </a:lnTo>
                  <a:lnTo>
                    <a:pt x="71" y="1362"/>
                  </a:lnTo>
                  <a:lnTo>
                    <a:pt x="59" y="1407"/>
                  </a:lnTo>
                  <a:lnTo>
                    <a:pt x="47" y="1452"/>
                  </a:lnTo>
                  <a:lnTo>
                    <a:pt x="37" y="1498"/>
                  </a:lnTo>
                  <a:lnTo>
                    <a:pt x="29" y="1544"/>
                  </a:lnTo>
                  <a:lnTo>
                    <a:pt x="21" y="1590"/>
                  </a:lnTo>
                  <a:lnTo>
                    <a:pt x="15" y="1636"/>
                  </a:lnTo>
                  <a:lnTo>
                    <a:pt x="9" y="1684"/>
                  </a:lnTo>
                  <a:lnTo>
                    <a:pt x="5" y="1731"/>
                  </a:lnTo>
                  <a:lnTo>
                    <a:pt x="2" y="1778"/>
                  </a:lnTo>
                  <a:lnTo>
                    <a:pt x="0" y="1826"/>
                  </a:lnTo>
                  <a:lnTo>
                    <a:pt x="0" y="1874"/>
                  </a:lnTo>
                  <a:lnTo>
                    <a:pt x="0" y="1874"/>
                  </a:lnTo>
                  <a:lnTo>
                    <a:pt x="0" y="1923"/>
                  </a:lnTo>
                  <a:lnTo>
                    <a:pt x="2" y="1970"/>
                  </a:lnTo>
                  <a:lnTo>
                    <a:pt x="5" y="2017"/>
                  </a:lnTo>
                  <a:lnTo>
                    <a:pt x="9" y="2065"/>
                  </a:lnTo>
                  <a:lnTo>
                    <a:pt x="15" y="2112"/>
                  </a:lnTo>
                  <a:lnTo>
                    <a:pt x="21" y="2158"/>
                  </a:lnTo>
                  <a:lnTo>
                    <a:pt x="29" y="2204"/>
                  </a:lnTo>
                  <a:lnTo>
                    <a:pt x="37" y="2250"/>
                  </a:lnTo>
                  <a:lnTo>
                    <a:pt x="47" y="2295"/>
                  </a:lnTo>
                  <a:lnTo>
                    <a:pt x="59" y="2341"/>
                  </a:lnTo>
                  <a:lnTo>
                    <a:pt x="71" y="2385"/>
                  </a:lnTo>
                  <a:lnTo>
                    <a:pt x="85" y="2430"/>
                  </a:lnTo>
                  <a:lnTo>
                    <a:pt x="98" y="2473"/>
                  </a:lnTo>
                  <a:lnTo>
                    <a:pt x="113" y="2517"/>
                  </a:lnTo>
                  <a:lnTo>
                    <a:pt x="130" y="2559"/>
                  </a:lnTo>
                  <a:lnTo>
                    <a:pt x="147" y="2602"/>
                  </a:lnTo>
                  <a:lnTo>
                    <a:pt x="166" y="2643"/>
                  </a:lnTo>
                  <a:lnTo>
                    <a:pt x="186" y="2684"/>
                  </a:lnTo>
                  <a:lnTo>
                    <a:pt x="206" y="2725"/>
                  </a:lnTo>
                  <a:lnTo>
                    <a:pt x="227" y="2765"/>
                  </a:lnTo>
                  <a:lnTo>
                    <a:pt x="249" y="2805"/>
                  </a:lnTo>
                  <a:lnTo>
                    <a:pt x="272" y="2843"/>
                  </a:lnTo>
                  <a:lnTo>
                    <a:pt x="295" y="2882"/>
                  </a:lnTo>
                  <a:lnTo>
                    <a:pt x="320" y="2919"/>
                  </a:lnTo>
                  <a:lnTo>
                    <a:pt x="346" y="2957"/>
                  </a:lnTo>
                  <a:lnTo>
                    <a:pt x="372" y="2993"/>
                  </a:lnTo>
                  <a:lnTo>
                    <a:pt x="400" y="3029"/>
                  </a:lnTo>
                  <a:lnTo>
                    <a:pt x="428" y="3064"/>
                  </a:lnTo>
                  <a:lnTo>
                    <a:pt x="458" y="3099"/>
                  </a:lnTo>
                  <a:lnTo>
                    <a:pt x="488" y="3133"/>
                  </a:lnTo>
                  <a:lnTo>
                    <a:pt x="518" y="3165"/>
                  </a:lnTo>
                  <a:lnTo>
                    <a:pt x="549" y="3197"/>
                  </a:lnTo>
                  <a:lnTo>
                    <a:pt x="582" y="3228"/>
                  </a:lnTo>
                  <a:lnTo>
                    <a:pt x="615" y="3260"/>
                  </a:lnTo>
                  <a:lnTo>
                    <a:pt x="649" y="3290"/>
                  </a:lnTo>
                  <a:lnTo>
                    <a:pt x="683" y="3318"/>
                  </a:lnTo>
                  <a:lnTo>
                    <a:pt x="717" y="3347"/>
                  </a:lnTo>
                  <a:lnTo>
                    <a:pt x="754" y="3374"/>
                  </a:lnTo>
                  <a:lnTo>
                    <a:pt x="790" y="3400"/>
                  </a:lnTo>
                  <a:lnTo>
                    <a:pt x="827" y="3427"/>
                  </a:lnTo>
                  <a:lnTo>
                    <a:pt x="864" y="3451"/>
                  </a:lnTo>
                  <a:lnTo>
                    <a:pt x="903" y="3475"/>
                  </a:lnTo>
                  <a:lnTo>
                    <a:pt x="942" y="3499"/>
                  </a:lnTo>
                  <a:lnTo>
                    <a:pt x="981" y="3520"/>
                  </a:lnTo>
                  <a:lnTo>
                    <a:pt x="1021" y="3542"/>
                  </a:lnTo>
                  <a:lnTo>
                    <a:pt x="1062" y="3562"/>
                  </a:lnTo>
                  <a:lnTo>
                    <a:pt x="1104" y="3581"/>
                  </a:lnTo>
                  <a:lnTo>
                    <a:pt x="1146" y="3600"/>
                  </a:lnTo>
                  <a:lnTo>
                    <a:pt x="1187" y="3617"/>
                  </a:lnTo>
                  <a:lnTo>
                    <a:pt x="1231" y="3633"/>
                  </a:lnTo>
                  <a:lnTo>
                    <a:pt x="1273" y="3648"/>
                  </a:lnTo>
                  <a:lnTo>
                    <a:pt x="1318" y="3663"/>
                  </a:lnTo>
                  <a:lnTo>
                    <a:pt x="1361" y="3676"/>
                  </a:lnTo>
                  <a:lnTo>
                    <a:pt x="1406" y="3688"/>
                  </a:lnTo>
                  <a:lnTo>
                    <a:pt x="1451" y="3699"/>
                  </a:lnTo>
                  <a:lnTo>
                    <a:pt x="1496" y="3709"/>
                  </a:lnTo>
                  <a:lnTo>
                    <a:pt x="1542" y="3718"/>
                  </a:lnTo>
                  <a:lnTo>
                    <a:pt x="1588" y="3726"/>
                  </a:lnTo>
                  <a:lnTo>
                    <a:pt x="1635" y="3733"/>
                  </a:lnTo>
                  <a:lnTo>
                    <a:pt x="1681" y="3738"/>
                  </a:lnTo>
                  <a:lnTo>
                    <a:pt x="1729" y="3742"/>
                  </a:lnTo>
                  <a:lnTo>
                    <a:pt x="1776" y="3746"/>
                  </a:lnTo>
                  <a:lnTo>
                    <a:pt x="1825" y="3747"/>
                  </a:lnTo>
                  <a:lnTo>
                    <a:pt x="1872" y="3748"/>
                  </a:lnTo>
                  <a:lnTo>
                    <a:pt x="9552" y="3748"/>
                  </a:lnTo>
                  <a:lnTo>
                    <a:pt x="9552" y="0"/>
                  </a:lnTo>
                  <a:close/>
                </a:path>
              </a:pathLst>
            </a:custGeom>
            <a:solidFill>
              <a:srgbClr val="009DD9"/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22" name="Freeform 5">
              <a:extLst>
                <a:ext uri="{FF2B5EF4-FFF2-40B4-BE49-F238E27FC236}">
                  <a16:creationId xmlns:a16="http://schemas.microsoft.com/office/drawing/2014/main" id="{E0F79742-3D15-4DF9-B214-6B1A2BD8FA3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9656" y="3637423"/>
              <a:ext cx="1421744" cy="1322185"/>
            </a:xfrm>
            <a:custGeom>
              <a:avLst/>
              <a:gdLst/>
              <a:ahLst/>
              <a:cxnLst>
                <a:cxn ang="0">
                  <a:pos x="15" y="6537"/>
                </a:cxn>
                <a:cxn ang="0">
                  <a:pos x="210" y="6543"/>
                </a:cxn>
                <a:cxn ang="0">
                  <a:pos x="464" y="6570"/>
                </a:cxn>
                <a:cxn ang="0">
                  <a:pos x="712" y="6615"/>
                </a:cxn>
                <a:cxn ang="0">
                  <a:pos x="952" y="6679"/>
                </a:cxn>
                <a:cxn ang="0">
                  <a:pos x="1180" y="6762"/>
                </a:cxn>
                <a:cxn ang="0">
                  <a:pos x="1400" y="6860"/>
                </a:cxn>
                <a:cxn ang="0">
                  <a:pos x="1605" y="6973"/>
                </a:cxn>
                <a:cxn ang="0">
                  <a:pos x="1797" y="7100"/>
                </a:cxn>
                <a:cxn ang="0">
                  <a:pos x="1972" y="7240"/>
                </a:cxn>
                <a:cxn ang="0">
                  <a:pos x="2131" y="7392"/>
                </a:cxn>
                <a:cxn ang="0">
                  <a:pos x="2270" y="7553"/>
                </a:cxn>
                <a:cxn ang="0">
                  <a:pos x="2388" y="7725"/>
                </a:cxn>
                <a:cxn ang="0">
                  <a:pos x="2485" y="7903"/>
                </a:cxn>
                <a:cxn ang="0">
                  <a:pos x="2558" y="8089"/>
                </a:cxn>
                <a:cxn ang="0">
                  <a:pos x="2607" y="8280"/>
                </a:cxn>
                <a:cxn ang="0">
                  <a:pos x="2629" y="8477"/>
                </a:cxn>
                <a:cxn ang="0">
                  <a:pos x="9167" y="8416"/>
                </a:cxn>
                <a:cxn ang="0">
                  <a:pos x="9149" y="7979"/>
                </a:cxn>
                <a:cxn ang="0">
                  <a:pos x="9106" y="7548"/>
                </a:cxn>
                <a:cxn ang="0">
                  <a:pos x="9042" y="7124"/>
                </a:cxn>
                <a:cxn ang="0">
                  <a:pos x="8957" y="6706"/>
                </a:cxn>
                <a:cxn ang="0">
                  <a:pos x="8848" y="6296"/>
                </a:cxn>
                <a:cxn ang="0">
                  <a:pos x="8720" y="5894"/>
                </a:cxn>
                <a:cxn ang="0">
                  <a:pos x="8570" y="5500"/>
                </a:cxn>
                <a:cxn ang="0">
                  <a:pos x="8401" y="5115"/>
                </a:cxn>
                <a:cxn ang="0">
                  <a:pos x="8212" y="4740"/>
                </a:cxn>
                <a:cxn ang="0">
                  <a:pos x="8005" y="4374"/>
                </a:cxn>
                <a:cxn ang="0">
                  <a:pos x="7780" y="4020"/>
                </a:cxn>
                <a:cxn ang="0">
                  <a:pos x="7538" y="3677"/>
                </a:cxn>
                <a:cxn ang="0">
                  <a:pos x="7278" y="3347"/>
                </a:cxn>
                <a:cxn ang="0">
                  <a:pos x="7001" y="3026"/>
                </a:cxn>
                <a:cxn ang="0">
                  <a:pos x="6710" y="2721"/>
                </a:cxn>
                <a:cxn ang="0">
                  <a:pos x="6403" y="2427"/>
                </a:cxn>
                <a:cxn ang="0">
                  <a:pos x="6082" y="2150"/>
                </a:cxn>
                <a:cxn ang="0">
                  <a:pos x="5746" y="1884"/>
                </a:cxn>
                <a:cxn ang="0">
                  <a:pos x="5397" y="1635"/>
                </a:cxn>
                <a:cxn ang="0">
                  <a:pos x="5035" y="1401"/>
                </a:cxn>
                <a:cxn ang="0">
                  <a:pos x="4661" y="1183"/>
                </a:cxn>
                <a:cxn ang="0">
                  <a:pos x="4274" y="982"/>
                </a:cxn>
                <a:cxn ang="0">
                  <a:pos x="3878" y="798"/>
                </a:cxn>
                <a:cxn ang="0">
                  <a:pos x="3470" y="631"/>
                </a:cxn>
                <a:cxn ang="0">
                  <a:pos x="3052" y="482"/>
                </a:cxn>
                <a:cxn ang="0">
                  <a:pos x="2626" y="353"/>
                </a:cxn>
                <a:cxn ang="0">
                  <a:pos x="2189" y="244"/>
                </a:cxn>
                <a:cxn ang="0">
                  <a:pos x="1745" y="153"/>
                </a:cxn>
                <a:cxn ang="0">
                  <a:pos x="1294" y="82"/>
                </a:cxn>
                <a:cxn ang="0">
                  <a:pos x="834" y="34"/>
                </a:cxn>
                <a:cxn ang="0">
                  <a:pos x="369" y="6"/>
                </a:cxn>
                <a:cxn ang="0">
                  <a:pos x="15" y="0"/>
                </a:cxn>
              </a:cxnLst>
              <a:rect l="0" t="0" r="r" b="b"/>
              <a:pathLst>
                <a:path w="9167" h="8526">
                  <a:moveTo>
                    <a:pt x="15" y="0"/>
                  </a:moveTo>
                  <a:lnTo>
                    <a:pt x="0" y="0"/>
                  </a:lnTo>
                  <a:lnTo>
                    <a:pt x="0" y="6537"/>
                  </a:lnTo>
                  <a:lnTo>
                    <a:pt x="15" y="6537"/>
                  </a:lnTo>
                  <a:lnTo>
                    <a:pt x="15" y="6537"/>
                  </a:lnTo>
                  <a:lnTo>
                    <a:pt x="81" y="6538"/>
                  </a:lnTo>
                  <a:lnTo>
                    <a:pt x="146" y="6540"/>
                  </a:lnTo>
                  <a:lnTo>
                    <a:pt x="210" y="6543"/>
                  </a:lnTo>
                  <a:lnTo>
                    <a:pt x="274" y="6548"/>
                  </a:lnTo>
                  <a:lnTo>
                    <a:pt x="338" y="6554"/>
                  </a:lnTo>
                  <a:lnTo>
                    <a:pt x="401" y="6561"/>
                  </a:lnTo>
                  <a:lnTo>
                    <a:pt x="464" y="6570"/>
                  </a:lnTo>
                  <a:lnTo>
                    <a:pt x="526" y="6579"/>
                  </a:lnTo>
                  <a:lnTo>
                    <a:pt x="589" y="6590"/>
                  </a:lnTo>
                  <a:lnTo>
                    <a:pt x="651" y="6602"/>
                  </a:lnTo>
                  <a:lnTo>
                    <a:pt x="712" y="6615"/>
                  </a:lnTo>
                  <a:lnTo>
                    <a:pt x="772" y="6629"/>
                  </a:lnTo>
                  <a:lnTo>
                    <a:pt x="833" y="6645"/>
                  </a:lnTo>
                  <a:lnTo>
                    <a:pt x="892" y="6662"/>
                  </a:lnTo>
                  <a:lnTo>
                    <a:pt x="952" y="6679"/>
                  </a:lnTo>
                  <a:lnTo>
                    <a:pt x="1010" y="6699"/>
                  </a:lnTo>
                  <a:lnTo>
                    <a:pt x="1067" y="6718"/>
                  </a:lnTo>
                  <a:lnTo>
                    <a:pt x="1124" y="6740"/>
                  </a:lnTo>
                  <a:lnTo>
                    <a:pt x="1180" y="6762"/>
                  </a:lnTo>
                  <a:lnTo>
                    <a:pt x="1236" y="6785"/>
                  </a:lnTo>
                  <a:lnTo>
                    <a:pt x="1291" y="6809"/>
                  </a:lnTo>
                  <a:lnTo>
                    <a:pt x="1346" y="6834"/>
                  </a:lnTo>
                  <a:lnTo>
                    <a:pt x="1400" y="6860"/>
                  </a:lnTo>
                  <a:lnTo>
                    <a:pt x="1453" y="6886"/>
                  </a:lnTo>
                  <a:lnTo>
                    <a:pt x="1504" y="6915"/>
                  </a:lnTo>
                  <a:lnTo>
                    <a:pt x="1555" y="6944"/>
                  </a:lnTo>
                  <a:lnTo>
                    <a:pt x="1605" y="6973"/>
                  </a:lnTo>
                  <a:lnTo>
                    <a:pt x="1655" y="7003"/>
                  </a:lnTo>
                  <a:lnTo>
                    <a:pt x="1703" y="7035"/>
                  </a:lnTo>
                  <a:lnTo>
                    <a:pt x="1750" y="7067"/>
                  </a:lnTo>
                  <a:lnTo>
                    <a:pt x="1797" y="7100"/>
                  </a:lnTo>
                  <a:lnTo>
                    <a:pt x="1842" y="7133"/>
                  </a:lnTo>
                  <a:lnTo>
                    <a:pt x="1886" y="7169"/>
                  </a:lnTo>
                  <a:lnTo>
                    <a:pt x="1929" y="7204"/>
                  </a:lnTo>
                  <a:lnTo>
                    <a:pt x="1972" y="7240"/>
                  </a:lnTo>
                  <a:lnTo>
                    <a:pt x="2013" y="7276"/>
                  </a:lnTo>
                  <a:lnTo>
                    <a:pt x="2054" y="7314"/>
                  </a:lnTo>
                  <a:lnTo>
                    <a:pt x="2093" y="7353"/>
                  </a:lnTo>
                  <a:lnTo>
                    <a:pt x="2131" y="7392"/>
                  </a:lnTo>
                  <a:lnTo>
                    <a:pt x="2167" y="7431"/>
                  </a:lnTo>
                  <a:lnTo>
                    <a:pt x="2203" y="7471"/>
                  </a:lnTo>
                  <a:lnTo>
                    <a:pt x="2237" y="7512"/>
                  </a:lnTo>
                  <a:lnTo>
                    <a:pt x="2270" y="7553"/>
                  </a:lnTo>
                  <a:lnTo>
                    <a:pt x="2301" y="7595"/>
                  </a:lnTo>
                  <a:lnTo>
                    <a:pt x="2332" y="7638"/>
                  </a:lnTo>
                  <a:lnTo>
                    <a:pt x="2360" y="7680"/>
                  </a:lnTo>
                  <a:lnTo>
                    <a:pt x="2388" y="7725"/>
                  </a:lnTo>
                  <a:lnTo>
                    <a:pt x="2415" y="7768"/>
                  </a:lnTo>
                  <a:lnTo>
                    <a:pt x="2439" y="7813"/>
                  </a:lnTo>
                  <a:lnTo>
                    <a:pt x="2463" y="7857"/>
                  </a:lnTo>
                  <a:lnTo>
                    <a:pt x="2485" y="7903"/>
                  </a:lnTo>
                  <a:lnTo>
                    <a:pt x="2506" y="7949"/>
                  </a:lnTo>
                  <a:lnTo>
                    <a:pt x="2525" y="7995"/>
                  </a:lnTo>
                  <a:lnTo>
                    <a:pt x="2542" y="8042"/>
                  </a:lnTo>
                  <a:lnTo>
                    <a:pt x="2558" y="8089"/>
                  </a:lnTo>
                  <a:lnTo>
                    <a:pt x="2573" y="8136"/>
                  </a:lnTo>
                  <a:lnTo>
                    <a:pt x="2586" y="8184"/>
                  </a:lnTo>
                  <a:lnTo>
                    <a:pt x="2597" y="8232"/>
                  </a:lnTo>
                  <a:lnTo>
                    <a:pt x="2607" y="8280"/>
                  </a:lnTo>
                  <a:lnTo>
                    <a:pt x="2615" y="8329"/>
                  </a:lnTo>
                  <a:lnTo>
                    <a:pt x="2621" y="8379"/>
                  </a:lnTo>
                  <a:lnTo>
                    <a:pt x="2626" y="8428"/>
                  </a:lnTo>
                  <a:lnTo>
                    <a:pt x="2629" y="8477"/>
                  </a:lnTo>
                  <a:lnTo>
                    <a:pt x="2630" y="8526"/>
                  </a:lnTo>
                  <a:lnTo>
                    <a:pt x="9167" y="8526"/>
                  </a:lnTo>
                  <a:lnTo>
                    <a:pt x="9167" y="8526"/>
                  </a:lnTo>
                  <a:lnTo>
                    <a:pt x="9167" y="8416"/>
                  </a:lnTo>
                  <a:lnTo>
                    <a:pt x="9165" y="8306"/>
                  </a:lnTo>
                  <a:lnTo>
                    <a:pt x="9160" y="8197"/>
                  </a:lnTo>
                  <a:lnTo>
                    <a:pt x="9156" y="8088"/>
                  </a:lnTo>
                  <a:lnTo>
                    <a:pt x="9149" y="7979"/>
                  </a:lnTo>
                  <a:lnTo>
                    <a:pt x="9141" y="7871"/>
                  </a:lnTo>
                  <a:lnTo>
                    <a:pt x="9130" y="7763"/>
                  </a:lnTo>
                  <a:lnTo>
                    <a:pt x="9119" y="7656"/>
                  </a:lnTo>
                  <a:lnTo>
                    <a:pt x="9106" y="7548"/>
                  </a:lnTo>
                  <a:lnTo>
                    <a:pt x="9093" y="7442"/>
                  </a:lnTo>
                  <a:lnTo>
                    <a:pt x="9078" y="7336"/>
                  </a:lnTo>
                  <a:lnTo>
                    <a:pt x="9061" y="7229"/>
                  </a:lnTo>
                  <a:lnTo>
                    <a:pt x="9042" y="7124"/>
                  </a:lnTo>
                  <a:lnTo>
                    <a:pt x="9023" y="7019"/>
                  </a:lnTo>
                  <a:lnTo>
                    <a:pt x="9002" y="6914"/>
                  </a:lnTo>
                  <a:lnTo>
                    <a:pt x="8979" y="6810"/>
                  </a:lnTo>
                  <a:lnTo>
                    <a:pt x="8957" y="6706"/>
                  </a:lnTo>
                  <a:lnTo>
                    <a:pt x="8931" y="6603"/>
                  </a:lnTo>
                  <a:lnTo>
                    <a:pt x="8905" y="6500"/>
                  </a:lnTo>
                  <a:lnTo>
                    <a:pt x="8878" y="6398"/>
                  </a:lnTo>
                  <a:lnTo>
                    <a:pt x="8848" y="6296"/>
                  </a:lnTo>
                  <a:lnTo>
                    <a:pt x="8818" y="6195"/>
                  </a:lnTo>
                  <a:lnTo>
                    <a:pt x="8786" y="6094"/>
                  </a:lnTo>
                  <a:lnTo>
                    <a:pt x="8753" y="5993"/>
                  </a:lnTo>
                  <a:lnTo>
                    <a:pt x="8720" y="5894"/>
                  </a:lnTo>
                  <a:lnTo>
                    <a:pt x="8684" y="5795"/>
                  </a:lnTo>
                  <a:lnTo>
                    <a:pt x="8647" y="5695"/>
                  </a:lnTo>
                  <a:lnTo>
                    <a:pt x="8609" y="5598"/>
                  </a:lnTo>
                  <a:lnTo>
                    <a:pt x="8570" y="5500"/>
                  </a:lnTo>
                  <a:lnTo>
                    <a:pt x="8530" y="5402"/>
                  </a:lnTo>
                  <a:lnTo>
                    <a:pt x="8488" y="5306"/>
                  </a:lnTo>
                  <a:lnTo>
                    <a:pt x="8446" y="5210"/>
                  </a:lnTo>
                  <a:lnTo>
                    <a:pt x="8401" y="5115"/>
                  </a:lnTo>
                  <a:lnTo>
                    <a:pt x="8355" y="5020"/>
                  </a:lnTo>
                  <a:lnTo>
                    <a:pt x="8309" y="4927"/>
                  </a:lnTo>
                  <a:lnTo>
                    <a:pt x="8261" y="4833"/>
                  </a:lnTo>
                  <a:lnTo>
                    <a:pt x="8212" y="4740"/>
                  </a:lnTo>
                  <a:lnTo>
                    <a:pt x="8162" y="4648"/>
                  </a:lnTo>
                  <a:lnTo>
                    <a:pt x="8112" y="4556"/>
                  </a:lnTo>
                  <a:lnTo>
                    <a:pt x="8059" y="4465"/>
                  </a:lnTo>
                  <a:lnTo>
                    <a:pt x="8005" y="4374"/>
                  </a:lnTo>
                  <a:lnTo>
                    <a:pt x="7950" y="4285"/>
                  </a:lnTo>
                  <a:lnTo>
                    <a:pt x="7896" y="4196"/>
                  </a:lnTo>
                  <a:lnTo>
                    <a:pt x="7838" y="4108"/>
                  </a:lnTo>
                  <a:lnTo>
                    <a:pt x="7780" y="4020"/>
                  </a:lnTo>
                  <a:lnTo>
                    <a:pt x="7721" y="3934"/>
                  </a:lnTo>
                  <a:lnTo>
                    <a:pt x="7661" y="3847"/>
                  </a:lnTo>
                  <a:lnTo>
                    <a:pt x="7599" y="3762"/>
                  </a:lnTo>
                  <a:lnTo>
                    <a:pt x="7538" y="3677"/>
                  </a:lnTo>
                  <a:lnTo>
                    <a:pt x="7474" y="3594"/>
                  </a:lnTo>
                  <a:lnTo>
                    <a:pt x="7410" y="3510"/>
                  </a:lnTo>
                  <a:lnTo>
                    <a:pt x="7344" y="3428"/>
                  </a:lnTo>
                  <a:lnTo>
                    <a:pt x="7278" y="3347"/>
                  </a:lnTo>
                  <a:lnTo>
                    <a:pt x="7211" y="3265"/>
                  </a:lnTo>
                  <a:lnTo>
                    <a:pt x="7142" y="3185"/>
                  </a:lnTo>
                  <a:lnTo>
                    <a:pt x="7072" y="3105"/>
                  </a:lnTo>
                  <a:lnTo>
                    <a:pt x="7001" y="3026"/>
                  </a:lnTo>
                  <a:lnTo>
                    <a:pt x="6931" y="2949"/>
                  </a:lnTo>
                  <a:lnTo>
                    <a:pt x="6859" y="2872"/>
                  </a:lnTo>
                  <a:lnTo>
                    <a:pt x="6784" y="2797"/>
                  </a:lnTo>
                  <a:lnTo>
                    <a:pt x="6710" y="2721"/>
                  </a:lnTo>
                  <a:lnTo>
                    <a:pt x="6634" y="2646"/>
                  </a:lnTo>
                  <a:lnTo>
                    <a:pt x="6559" y="2573"/>
                  </a:lnTo>
                  <a:lnTo>
                    <a:pt x="6481" y="2499"/>
                  </a:lnTo>
                  <a:lnTo>
                    <a:pt x="6403" y="2427"/>
                  </a:lnTo>
                  <a:lnTo>
                    <a:pt x="6325" y="2356"/>
                  </a:lnTo>
                  <a:lnTo>
                    <a:pt x="6245" y="2287"/>
                  </a:lnTo>
                  <a:lnTo>
                    <a:pt x="6163" y="2217"/>
                  </a:lnTo>
                  <a:lnTo>
                    <a:pt x="6082" y="2150"/>
                  </a:lnTo>
                  <a:lnTo>
                    <a:pt x="5999" y="2081"/>
                  </a:lnTo>
                  <a:lnTo>
                    <a:pt x="5915" y="2015"/>
                  </a:lnTo>
                  <a:lnTo>
                    <a:pt x="5832" y="1949"/>
                  </a:lnTo>
                  <a:lnTo>
                    <a:pt x="5746" y="1884"/>
                  </a:lnTo>
                  <a:lnTo>
                    <a:pt x="5660" y="1820"/>
                  </a:lnTo>
                  <a:lnTo>
                    <a:pt x="5573" y="1757"/>
                  </a:lnTo>
                  <a:lnTo>
                    <a:pt x="5485" y="1696"/>
                  </a:lnTo>
                  <a:lnTo>
                    <a:pt x="5397" y="1635"/>
                  </a:lnTo>
                  <a:lnTo>
                    <a:pt x="5308" y="1574"/>
                  </a:lnTo>
                  <a:lnTo>
                    <a:pt x="5218" y="1516"/>
                  </a:lnTo>
                  <a:lnTo>
                    <a:pt x="5126" y="1458"/>
                  </a:lnTo>
                  <a:lnTo>
                    <a:pt x="5035" y="1401"/>
                  </a:lnTo>
                  <a:lnTo>
                    <a:pt x="4942" y="1345"/>
                  </a:lnTo>
                  <a:lnTo>
                    <a:pt x="4850" y="1290"/>
                  </a:lnTo>
                  <a:lnTo>
                    <a:pt x="4756" y="1236"/>
                  </a:lnTo>
                  <a:lnTo>
                    <a:pt x="4661" y="1183"/>
                  </a:lnTo>
                  <a:lnTo>
                    <a:pt x="4565" y="1131"/>
                  </a:lnTo>
                  <a:lnTo>
                    <a:pt x="4469" y="1080"/>
                  </a:lnTo>
                  <a:lnTo>
                    <a:pt x="4373" y="1030"/>
                  </a:lnTo>
                  <a:lnTo>
                    <a:pt x="4274" y="982"/>
                  </a:lnTo>
                  <a:lnTo>
                    <a:pt x="4176" y="934"/>
                  </a:lnTo>
                  <a:lnTo>
                    <a:pt x="4078" y="887"/>
                  </a:lnTo>
                  <a:lnTo>
                    <a:pt x="3978" y="842"/>
                  </a:lnTo>
                  <a:lnTo>
                    <a:pt x="3878" y="798"/>
                  </a:lnTo>
                  <a:lnTo>
                    <a:pt x="3777" y="755"/>
                  </a:lnTo>
                  <a:lnTo>
                    <a:pt x="3675" y="712"/>
                  </a:lnTo>
                  <a:lnTo>
                    <a:pt x="3572" y="671"/>
                  </a:lnTo>
                  <a:lnTo>
                    <a:pt x="3470" y="631"/>
                  </a:lnTo>
                  <a:lnTo>
                    <a:pt x="3367" y="592"/>
                  </a:lnTo>
                  <a:lnTo>
                    <a:pt x="3263" y="555"/>
                  </a:lnTo>
                  <a:lnTo>
                    <a:pt x="3157" y="518"/>
                  </a:lnTo>
                  <a:lnTo>
                    <a:pt x="3052" y="482"/>
                  </a:lnTo>
                  <a:lnTo>
                    <a:pt x="2946" y="448"/>
                  </a:lnTo>
                  <a:lnTo>
                    <a:pt x="2839" y="416"/>
                  </a:lnTo>
                  <a:lnTo>
                    <a:pt x="2733" y="384"/>
                  </a:lnTo>
                  <a:lnTo>
                    <a:pt x="2626" y="353"/>
                  </a:lnTo>
                  <a:lnTo>
                    <a:pt x="2517" y="324"/>
                  </a:lnTo>
                  <a:lnTo>
                    <a:pt x="2408" y="296"/>
                  </a:lnTo>
                  <a:lnTo>
                    <a:pt x="2299" y="269"/>
                  </a:lnTo>
                  <a:lnTo>
                    <a:pt x="2189" y="244"/>
                  </a:lnTo>
                  <a:lnTo>
                    <a:pt x="2079" y="218"/>
                  </a:lnTo>
                  <a:lnTo>
                    <a:pt x="1968" y="196"/>
                  </a:lnTo>
                  <a:lnTo>
                    <a:pt x="1857" y="174"/>
                  </a:lnTo>
                  <a:lnTo>
                    <a:pt x="1745" y="153"/>
                  </a:lnTo>
                  <a:lnTo>
                    <a:pt x="1633" y="134"/>
                  </a:lnTo>
                  <a:lnTo>
                    <a:pt x="1520" y="115"/>
                  </a:lnTo>
                  <a:lnTo>
                    <a:pt x="1407" y="98"/>
                  </a:lnTo>
                  <a:lnTo>
                    <a:pt x="1294" y="82"/>
                  </a:lnTo>
                  <a:lnTo>
                    <a:pt x="1179" y="69"/>
                  </a:lnTo>
                  <a:lnTo>
                    <a:pt x="1065" y="56"/>
                  </a:lnTo>
                  <a:lnTo>
                    <a:pt x="949" y="45"/>
                  </a:lnTo>
                  <a:lnTo>
                    <a:pt x="834" y="34"/>
                  </a:lnTo>
                  <a:lnTo>
                    <a:pt x="719" y="25"/>
                  </a:lnTo>
                  <a:lnTo>
                    <a:pt x="602" y="17"/>
                  </a:lnTo>
                  <a:lnTo>
                    <a:pt x="485" y="11"/>
                  </a:lnTo>
                  <a:lnTo>
                    <a:pt x="369" y="6"/>
                  </a:lnTo>
                  <a:lnTo>
                    <a:pt x="251" y="2"/>
                  </a:lnTo>
                  <a:lnTo>
                    <a:pt x="133" y="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F6FC6">
                <a:lumMod val="50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23" name="Freeform 5">
              <a:extLst>
                <a:ext uri="{FF2B5EF4-FFF2-40B4-BE49-F238E27FC236}">
                  <a16:creationId xmlns:a16="http://schemas.microsoft.com/office/drawing/2014/main" id="{CF896076-CFD7-4008-BB49-40924AFB6BE8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9779656" y="4957309"/>
              <a:ext cx="1421744" cy="1322185"/>
            </a:xfrm>
            <a:custGeom>
              <a:avLst/>
              <a:gdLst/>
              <a:ahLst/>
              <a:cxnLst>
                <a:cxn ang="0">
                  <a:pos x="15" y="6537"/>
                </a:cxn>
                <a:cxn ang="0">
                  <a:pos x="210" y="6543"/>
                </a:cxn>
                <a:cxn ang="0">
                  <a:pos x="464" y="6570"/>
                </a:cxn>
                <a:cxn ang="0">
                  <a:pos x="712" y="6615"/>
                </a:cxn>
                <a:cxn ang="0">
                  <a:pos x="952" y="6679"/>
                </a:cxn>
                <a:cxn ang="0">
                  <a:pos x="1180" y="6762"/>
                </a:cxn>
                <a:cxn ang="0">
                  <a:pos x="1400" y="6860"/>
                </a:cxn>
                <a:cxn ang="0">
                  <a:pos x="1605" y="6973"/>
                </a:cxn>
                <a:cxn ang="0">
                  <a:pos x="1797" y="7100"/>
                </a:cxn>
                <a:cxn ang="0">
                  <a:pos x="1972" y="7240"/>
                </a:cxn>
                <a:cxn ang="0">
                  <a:pos x="2131" y="7392"/>
                </a:cxn>
                <a:cxn ang="0">
                  <a:pos x="2270" y="7553"/>
                </a:cxn>
                <a:cxn ang="0">
                  <a:pos x="2388" y="7725"/>
                </a:cxn>
                <a:cxn ang="0">
                  <a:pos x="2485" y="7903"/>
                </a:cxn>
                <a:cxn ang="0">
                  <a:pos x="2558" y="8089"/>
                </a:cxn>
                <a:cxn ang="0">
                  <a:pos x="2607" y="8280"/>
                </a:cxn>
                <a:cxn ang="0">
                  <a:pos x="2629" y="8477"/>
                </a:cxn>
                <a:cxn ang="0">
                  <a:pos x="9167" y="8416"/>
                </a:cxn>
                <a:cxn ang="0">
                  <a:pos x="9149" y="7979"/>
                </a:cxn>
                <a:cxn ang="0">
                  <a:pos x="9106" y="7548"/>
                </a:cxn>
                <a:cxn ang="0">
                  <a:pos x="9042" y="7124"/>
                </a:cxn>
                <a:cxn ang="0">
                  <a:pos x="8957" y="6706"/>
                </a:cxn>
                <a:cxn ang="0">
                  <a:pos x="8848" y="6296"/>
                </a:cxn>
                <a:cxn ang="0">
                  <a:pos x="8720" y="5894"/>
                </a:cxn>
                <a:cxn ang="0">
                  <a:pos x="8570" y="5500"/>
                </a:cxn>
                <a:cxn ang="0">
                  <a:pos x="8401" y="5115"/>
                </a:cxn>
                <a:cxn ang="0">
                  <a:pos x="8212" y="4740"/>
                </a:cxn>
                <a:cxn ang="0">
                  <a:pos x="8005" y="4374"/>
                </a:cxn>
                <a:cxn ang="0">
                  <a:pos x="7780" y="4020"/>
                </a:cxn>
                <a:cxn ang="0">
                  <a:pos x="7538" y="3677"/>
                </a:cxn>
                <a:cxn ang="0">
                  <a:pos x="7278" y="3347"/>
                </a:cxn>
                <a:cxn ang="0">
                  <a:pos x="7001" y="3026"/>
                </a:cxn>
                <a:cxn ang="0">
                  <a:pos x="6710" y="2721"/>
                </a:cxn>
                <a:cxn ang="0">
                  <a:pos x="6403" y="2427"/>
                </a:cxn>
                <a:cxn ang="0">
                  <a:pos x="6082" y="2150"/>
                </a:cxn>
                <a:cxn ang="0">
                  <a:pos x="5746" y="1884"/>
                </a:cxn>
                <a:cxn ang="0">
                  <a:pos x="5397" y="1635"/>
                </a:cxn>
                <a:cxn ang="0">
                  <a:pos x="5035" y="1401"/>
                </a:cxn>
                <a:cxn ang="0">
                  <a:pos x="4661" y="1183"/>
                </a:cxn>
                <a:cxn ang="0">
                  <a:pos x="4274" y="982"/>
                </a:cxn>
                <a:cxn ang="0">
                  <a:pos x="3878" y="798"/>
                </a:cxn>
                <a:cxn ang="0">
                  <a:pos x="3470" y="631"/>
                </a:cxn>
                <a:cxn ang="0">
                  <a:pos x="3052" y="482"/>
                </a:cxn>
                <a:cxn ang="0">
                  <a:pos x="2626" y="353"/>
                </a:cxn>
                <a:cxn ang="0">
                  <a:pos x="2189" y="244"/>
                </a:cxn>
                <a:cxn ang="0">
                  <a:pos x="1745" y="153"/>
                </a:cxn>
                <a:cxn ang="0">
                  <a:pos x="1294" y="82"/>
                </a:cxn>
                <a:cxn ang="0">
                  <a:pos x="834" y="34"/>
                </a:cxn>
                <a:cxn ang="0">
                  <a:pos x="369" y="6"/>
                </a:cxn>
                <a:cxn ang="0">
                  <a:pos x="15" y="0"/>
                </a:cxn>
              </a:cxnLst>
              <a:rect l="0" t="0" r="r" b="b"/>
              <a:pathLst>
                <a:path w="9167" h="8526">
                  <a:moveTo>
                    <a:pt x="15" y="0"/>
                  </a:moveTo>
                  <a:lnTo>
                    <a:pt x="0" y="0"/>
                  </a:lnTo>
                  <a:lnTo>
                    <a:pt x="0" y="6537"/>
                  </a:lnTo>
                  <a:lnTo>
                    <a:pt x="15" y="6537"/>
                  </a:lnTo>
                  <a:lnTo>
                    <a:pt x="15" y="6537"/>
                  </a:lnTo>
                  <a:lnTo>
                    <a:pt x="81" y="6538"/>
                  </a:lnTo>
                  <a:lnTo>
                    <a:pt x="146" y="6540"/>
                  </a:lnTo>
                  <a:lnTo>
                    <a:pt x="210" y="6543"/>
                  </a:lnTo>
                  <a:lnTo>
                    <a:pt x="274" y="6548"/>
                  </a:lnTo>
                  <a:lnTo>
                    <a:pt x="338" y="6554"/>
                  </a:lnTo>
                  <a:lnTo>
                    <a:pt x="401" y="6561"/>
                  </a:lnTo>
                  <a:lnTo>
                    <a:pt x="464" y="6570"/>
                  </a:lnTo>
                  <a:lnTo>
                    <a:pt x="526" y="6579"/>
                  </a:lnTo>
                  <a:lnTo>
                    <a:pt x="589" y="6590"/>
                  </a:lnTo>
                  <a:lnTo>
                    <a:pt x="651" y="6602"/>
                  </a:lnTo>
                  <a:lnTo>
                    <a:pt x="712" y="6615"/>
                  </a:lnTo>
                  <a:lnTo>
                    <a:pt x="772" y="6629"/>
                  </a:lnTo>
                  <a:lnTo>
                    <a:pt x="833" y="6645"/>
                  </a:lnTo>
                  <a:lnTo>
                    <a:pt x="892" y="6662"/>
                  </a:lnTo>
                  <a:lnTo>
                    <a:pt x="952" y="6679"/>
                  </a:lnTo>
                  <a:lnTo>
                    <a:pt x="1010" y="6699"/>
                  </a:lnTo>
                  <a:lnTo>
                    <a:pt x="1067" y="6718"/>
                  </a:lnTo>
                  <a:lnTo>
                    <a:pt x="1124" y="6740"/>
                  </a:lnTo>
                  <a:lnTo>
                    <a:pt x="1180" y="6762"/>
                  </a:lnTo>
                  <a:lnTo>
                    <a:pt x="1236" y="6785"/>
                  </a:lnTo>
                  <a:lnTo>
                    <a:pt x="1291" y="6809"/>
                  </a:lnTo>
                  <a:lnTo>
                    <a:pt x="1346" y="6834"/>
                  </a:lnTo>
                  <a:lnTo>
                    <a:pt x="1400" y="6860"/>
                  </a:lnTo>
                  <a:lnTo>
                    <a:pt x="1453" y="6886"/>
                  </a:lnTo>
                  <a:lnTo>
                    <a:pt x="1504" y="6915"/>
                  </a:lnTo>
                  <a:lnTo>
                    <a:pt x="1555" y="6944"/>
                  </a:lnTo>
                  <a:lnTo>
                    <a:pt x="1605" y="6973"/>
                  </a:lnTo>
                  <a:lnTo>
                    <a:pt x="1655" y="7003"/>
                  </a:lnTo>
                  <a:lnTo>
                    <a:pt x="1703" y="7035"/>
                  </a:lnTo>
                  <a:lnTo>
                    <a:pt x="1750" y="7067"/>
                  </a:lnTo>
                  <a:lnTo>
                    <a:pt x="1797" y="7100"/>
                  </a:lnTo>
                  <a:lnTo>
                    <a:pt x="1842" y="7133"/>
                  </a:lnTo>
                  <a:lnTo>
                    <a:pt x="1886" y="7169"/>
                  </a:lnTo>
                  <a:lnTo>
                    <a:pt x="1929" y="7204"/>
                  </a:lnTo>
                  <a:lnTo>
                    <a:pt x="1972" y="7240"/>
                  </a:lnTo>
                  <a:lnTo>
                    <a:pt x="2013" y="7276"/>
                  </a:lnTo>
                  <a:lnTo>
                    <a:pt x="2054" y="7314"/>
                  </a:lnTo>
                  <a:lnTo>
                    <a:pt x="2093" y="7353"/>
                  </a:lnTo>
                  <a:lnTo>
                    <a:pt x="2131" y="7392"/>
                  </a:lnTo>
                  <a:lnTo>
                    <a:pt x="2167" y="7431"/>
                  </a:lnTo>
                  <a:lnTo>
                    <a:pt x="2203" y="7471"/>
                  </a:lnTo>
                  <a:lnTo>
                    <a:pt x="2237" y="7512"/>
                  </a:lnTo>
                  <a:lnTo>
                    <a:pt x="2270" y="7553"/>
                  </a:lnTo>
                  <a:lnTo>
                    <a:pt x="2301" y="7595"/>
                  </a:lnTo>
                  <a:lnTo>
                    <a:pt x="2332" y="7638"/>
                  </a:lnTo>
                  <a:lnTo>
                    <a:pt x="2360" y="7680"/>
                  </a:lnTo>
                  <a:lnTo>
                    <a:pt x="2388" y="7725"/>
                  </a:lnTo>
                  <a:lnTo>
                    <a:pt x="2415" y="7768"/>
                  </a:lnTo>
                  <a:lnTo>
                    <a:pt x="2439" y="7813"/>
                  </a:lnTo>
                  <a:lnTo>
                    <a:pt x="2463" y="7857"/>
                  </a:lnTo>
                  <a:lnTo>
                    <a:pt x="2485" y="7903"/>
                  </a:lnTo>
                  <a:lnTo>
                    <a:pt x="2506" y="7949"/>
                  </a:lnTo>
                  <a:lnTo>
                    <a:pt x="2525" y="7995"/>
                  </a:lnTo>
                  <a:lnTo>
                    <a:pt x="2542" y="8042"/>
                  </a:lnTo>
                  <a:lnTo>
                    <a:pt x="2558" y="8089"/>
                  </a:lnTo>
                  <a:lnTo>
                    <a:pt x="2573" y="8136"/>
                  </a:lnTo>
                  <a:lnTo>
                    <a:pt x="2586" y="8184"/>
                  </a:lnTo>
                  <a:lnTo>
                    <a:pt x="2597" y="8232"/>
                  </a:lnTo>
                  <a:lnTo>
                    <a:pt x="2607" y="8280"/>
                  </a:lnTo>
                  <a:lnTo>
                    <a:pt x="2615" y="8329"/>
                  </a:lnTo>
                  <a:lnTo>
                    <a:pt x="2621" y="8379"/>
                  </a:lnTo>
                  <a:lnTo>
                    <a:pt x="2626" y="8428"/>
                  </a:lnTo>
                  <a:lnTo>
                    <a:pt x="2629" y="8477"/>
                  </a:lnTo>
                  <a:lnTo>
                    <a:pt x="2630" y="8526"/>
                  </a:lnTo>
                  <a:lnTo>
                    <a:pt x="9167" y="8526"/>
                  </a:lnTo>
                  <a:lnTo>
                    <a:pt x="9167" y="8526"/>
                  </a:lnTo>
                  <a:lnTo>
                    <a:pt x="9167" y="8416"/>
                  </a:lnTo>
                  <a:lnTo>
                    <a:pt x="9165" y="8306"/>
                  </a:lnTo>
                  <a:lnTo>
                    <a:pt x="9160" y="8197"/>
                  </a:lnTo>
                  <a:lnTo>
                    <a:pt x="9156" y="8088"/>
                  </a:lnTo>
                  <a:lnTo>
                    <a:pt x="9149" y="7979"/>
                  </a:lnTo>
                  <a:lnTo>
                    <a:pt x="9141" y="7871"/>
                  </a:lnTo>
                  <a:lnTo>
                    <a:pt x="9130" y="7763"/>
                  </a:lnTo>
                  <a:lnTo>
                    <a:pt x="9119" y="7656"/>
                  </a:lnTo>
                  <a:lnTo>
                    <a:pt x="9106" y="7548"/>
                  </a:lnTo>
                  <a:lnTo>
                    <a:pt x="9093" y="7442"/>
                  </a:lnTo>
                  <a:lnTo>
                    <a:pt x="9078" y="7336"/>
                  </a:lnTo>
                  <a:lnTo>
                    <a:pt x="9061" y="7229"/>
                  </a:lnTo>
                  <a:lnTo>
                    <a:pt x="9042" y="7124"/>
                  </a:lnTo>
                  <a:lnTo>
                    <a:pt x="9023" y="7019"/>
                  </a:lnTo>
                  <a:lnTo>
                    <a:pt x="9002" y="6914"/>
                  </a:lnTo>
                  <a:lnTo>
                    <a:pt x="8979" y="6810"/>
                  </a:lnTo>
                  <a:lnTo>
                    <a:pt x="8957" y="6706"/>
                  </a:lnTo>
                  <a:lnTo>
                    <a:pt x="8931" y="6603"/>
                  </a:lnTo>
                  <a:lnTo>
                    <a:pt x="8905" y="6500"/>
                  </a:lnTo>
                  <a:lnTo>
                    <a:pt x="8878" y="6398"/>
                  </a:lnTo>
                  <a:lnTo>
                    <a:pt x="8848" y="6296"/>
                  </a:lnTo>
                  <a:lnTo>
                    <a:pt x="8818" y="6195"/>
                  </a:lnTo>
                  <a:lnTo>
                    <a:pt x="8786" y="6094"/>
                  </a:lnTo>
                  <a:lnTo>
                    <a:pt x="8753" y="5993"/>
                  </a:lnTo>
                  <a:lnTo>
                    <a:pt x="8720" y="5894"/>
                  </a:lnTo>
                  <a:lnTo>
                    <a:pt x="8684" y="5795"/>
                  </a:lnTo>
                  <a:lnTo>
                    <a:pt x="8647" y="5695"/>
                  </a:lnTo>
                  <a:lnTo>
                    <a:pt x="8609" y="5598"/>
                  </a:lnTo>
                  <a:lnTo>
                    <a:pt x="8570" y="5500"/>
                  </a:lnTo>
                  <a:lnTo>
                    <a:pt x="8530" y="5402"/>
                  </a:lnTo>
                  <a:lnTo>
                    <a:pt x="8488" y="5306"/>
                  </a:lnTo>
                  <a:lnTo>
                    <a:pt x="8446" y="5210"/>
                  </a:lnTo>
                  <a:lnTo>
                    <a:pt x="8401" y="5115"/>
                  </a:lnTo>
                  <a:lnTo>
                    <a:pt x="8355" y="5020"/>
                  </a:lnTo>
                  <a:lnTo>
                    <a:pt x="8309" y="4927"/>
                  </a:lnTo>
                  <a:lnTo>
                    <a:pt x="8261" y="4833"/>
                  </a:lnTo>
                  <a:lnTo>
                    <a:pt x="8212" y="4740"/>
                  </a:lnTo>
                  <a:lnTo>
                    <a:pt x="8162" y="4648"/>
                  </a:lnTo>
                  <a:lnTo>
                    <a:pt x="8112" y="4556"/>
                  </a:lnTo>
                  <a:lnTo>
                    <a:pt x="8059" y="4465"/>
                  </a:lnTo>
                  <a:lnTo>
                    <a:pt x="8005" y="4374"/>
                  </a:lnTo>
                  <a:lnTo>
                    <a:pt x="7950" y="4285"/>
                  </a:lnTo>
                  <a:lnTo>
                    <a:pt x="7896" y="4196"/>
                  </a:lnTo>
                  <a:lnTo>
                    <a:pt x="7838" y="4108"/>
                  </a:lnTo>
                  <a:lnTo>
                    <a:pt x="7780" y="4020"/>
                  </a:lnTo>
                  <a:lnTo>
                    <a:pt x="7721" y="3934"/>
                  </a:lnTo>
                  <a:lnTo>
                    <a:pt x="7661" y="3847"/>
                  </a:lnTo>
                  <a:lnTo>
                    <a:pt x="7599" y="3762"/>
                  </a:lnTo>
                  <a:lnTo>
                    <a:pt x="7538" y="3677"/>
                  </a:lnTo>
                  <a:lnTo>
                    <a:pt x="7474" y="3594"/>
                  </a:lnTo>
                  <a:lnTo>
                    <a:pt x="7410" y="3510"/>
                  </a:lnTo>
                  <a:lnTo>
                    <a:pt x="7344" y="3428"/>
                  </a:lnTo>
                  <a:lnTo>
                    <a:pt x="7278" y="3347"/>
                  </a:lnTo>
                  <a:lnTo>
                    <a:pt x="7211" y="3265"/>
                  </a:lnTo>
                  <a:lnTo>
                    <a:pt x="7142" y="3185"/>
                  </a:lnTo>
                  <a:lnTo>
                    <a:pt x="7072" y="3105"/>
                  </a:lnTo>
                  <a:lnTo>
                    <a:pt x="7001" y="3026"/>
                  </a:lnTo>
                  <a:lnTo>
                    <a:pt x="6931" y="2949"/>
                  </a:lnTo>
                  <a:lnTo>
                    <a:pt x="6859" y="2872"/>
                  </a:lnTo>
                  <a:lnTo>
                    <a:pt x="6784" y="2797"/>
                  </a:lnTo>
                  <a:lnTo>
                    <a:pt x="6710" y="2721"/>
                  </a:lnTo>
                  <a:lnTo>
                    <a:pt x="6634" y="2646"/>
                  </a:lnTo>
                  <a:lnTo>
                    <a:pt x="6559" y="2573"/>
                  </a:lnTo>
                  <a:lnTo>
                    <a:pt x="6481" y="2499"/>
                  </a:lnTo>
                  <a:lnTo>
                    <a:pt x="6403" y="2427"/>
                  </a:lnTo>
                  <a:lnTo>
                    <a:pt x="6325" y="2356"/>
                  </a:lnTo>
                  <a:lnTo>
                    <a:pt x="6245" y="2287"/>
                  </a:lnTo>
                  <a:lnTo>
                    <a:pt x="6163" y="2217"/>
                  </a:lnTo>
                  <a:lnTo>
                    <a:pt x="6082" y="2150"/>
                  </a:lnTo>
                  <a:lnTo>
                    <a:pt x="5999" y="2081"/>
                  </a:lnTo>
                  <a:lnTo>
                    <a:pt x="5915" y="2015"/>
                  </a:lnTo>
                  <a:lnTo>
                    <a:pt x="5832" y="1949"/>
                  </a:lnTo>
                  <a:lnTo>
                    <a:pt x="5746" y="1884"/>
                  </a:lnTo>
                  <a:lnTo>
                    <a:pt x="5660" y="1820"/>
                  </a:lnTo>
                  <a:lnTo>
                    <a:pt x="5573" y="1757"/>
                  </a:lnTo>
                  <a:lnTo>
                    <a:pt x="5485" y="1696"/>
                  </a:lnTo>
                  <a:lnTo>
                    <a:pt x="5397" y="1635"/>
                  </a:lnTo>
                  <a:lnTo>
                    <a:pt x="5308" y="1574"/>
                  </a:lnTo>
                  <a:lnTo>
                    <a:pt x="5218" y="1516"/>
                  </a:lnTo>
                  <a:lnTo>
                    <a:pt x="5126" y="1458"/>
                  </a:lnTo>
                  <a:lnTo>
                    <a:pt x="5035" y="1401"/>
                  </a:lnTo>
                  <a:lnTo>
                    <a:pt x="4942" y="1345"/>
                  </a:lnTo>
                  <a:lnTo>
                    <a:pt x="4850" y="1290"/>
                  </a:lnTo>
                  <a:lnTo>
                    <a:pt x="4756" y="1236"/>
                  </a:lnTo>
                  <a:lnTo>
                    <a:pt x="4661" y="1183"/>
                  </a:lnTo>
                  <a:lnTo>
                    <a:pt x="4565" y="1131"/>
                  </a:lnTo>
                  <a:lnTo>
                    <a:pt x="4469" y="1080"/>
                  </a:lnTo>
                  <a:lnTo>
                    <a:pt x="4373" y="1030"/>
                  </a:lnTo>
                  <a:lnTo>
                    <a:pt x="4274" y="982"/>
                  </a:lnTo>
                  <a:lnTo>
                    <a:pt x="4176" y="934"/>
                  </a:lnTo>
                  <a:lnTo>
                    <a:pt x="4078" y="887"/>
                  </a:lnTo>
                  <a:lnTo>
                    <a:pt x="3978" y="842"/>
                  </a:lnTo>
                  <a:lnTo>
                    <a:pt x="3878" y="798"/>
                  </a:lnTo>
                  <a:lnTo>
                    <a:pt x="3777" y="755"/>
                  </a:lnTo>
                  <a:lnTo>
                    <a:pt x="3675" y="712"/>
                  </a:lnTo>
                  <a:lnTo>
                    <a:pt x="3572" y="671"/>
                  </a:lnTo>
                  <a:lnTo>
                    <a:pt x="3470" y="631"/>
                  </a:lnTo>
                  <a:lnTo>
                    <a:pt x="3367" y="592"/>
                  </a:lnTo>
                  <a:lnTo>
                    <a:pt x="3263" y="555"/>
                  </a:lnTo>
                  <a:lnTo>
                    <a:pt x="3157" y="518"/>
                  </a:lnTo>
                  <a:lnTo>
                    <a:pt x="3052" y="482"/>
                  </a:lnTo>
                  <a:lnTo>
                    <a:pt x="2946" y="448"/>
                  </a:lnTo>
                  <a:lnTo>
                    <a:pt x="2839" y="416"/>
                  </a:lnTo>
                  <a:lnTo>
                    <a:pt x="2733" y="384"/>
                  </a:lnTo>
                  <a:lnTo>
                    <a:pt x="2626" y="353"/>
                  </a:lnTo>
                  <a:lnTo>
                    <a:pt x="2517" y="324"/>
                  </a:lnTo>
                  <a:lnTo>
                    <a:pt x="2408" y="296"/>
                  </a:lnTo>
                  <a:lnTo>
                    <a:pt x="2299" y="269"/>
                  </a:lnTo>
                  <a:lnTo>
                    <a:pt x="2189" y="244"/>
                  </a:lnTo>
                  <a:lnTo>
                    <a:pt x="2079" y="218"/>
                  </a:lnTo>
                  <a:lnTo>
                    <a:pt x="1968" y="196"/>
                  </a:lnTo>
                  <a:lnTo>
                    <a:pt x="1857" y="174"/>
                  </a:lnTo>
                  <a:lnTo>
                    <a:pt x="1745" y="153"/>
                  </a:lnTo>
                  <a:lnTo>
                    <a:pt x="1633" y="134"/>
                  </a:lnTo>
                  <a:lnTo>
                    <a:pt x="1520" y="115"/>
                  </a:lnTo>
                  <a:lnTo>
                    <a:pt x="1407" y="98"/>
                  </a:lnTo>
                  <a:lnTo>
                    <a:pt x="1294" y="82"/>
                  </a:lnTo>
                  <a:lnTo>
                    <a:pt x="1179" y="69"/>
                  </a:lnTo>
                  <a:lnTo>
                    <a:pt x="1065" y="56"/>
                  </a:lnTo>
                  <a:lnTo>
                    <a:pt x="949" y="45"/>
                  </a:lnTo>
                  <a:lnTo>
                    <a:pt x="834" y="34"/>
                  </a:lnTo>
                  <a:lnTo>
                    <a:pt x="719" y="25"/>
                  </a:lnTo>
                  <a:lnTo>
                    <a:pt x="602" y="17"/>
                  </a:lnTo>
                  <a:lnTo>
                    <a:pt x="485" y="11"/>
                  </a:lnTo>
                  <a:lnTo>
                    <a:pt x="369" y="6"/>
                  </a:lnTo>
                  <a:lnTo>
                    <a:pt x="251" y="2"/>
                  </a:lnTo>
                  <a:lnTo>
                    <a:pt x="133" y="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9DD9"/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24" name="Rectangle 6">
              <a:extLst>
                <a:ext uri="{FF2B5EF4-FFF2-40B4-BE49-F238E27FC236}">
                  <a16:creationId xmlns:a16="http://schemas.microsoft.com/office/drawing/2014/main" id="{47EEDC7F-273E-42B9-A9D2-15ED68B05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01157" y="5265531"/>
              <a:ext cx="3200400" cy="1013737"/>
            </a:xfrm>
            <a:prstGeom prst="rect">
              <a:avLst/>
            </a:prstGeom>
            <a:solidFill>
              <a:srgbClr val="009DD9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25" name="Rectangle 6">
              <a:extLst>
                <a:ext uri="{FF2B5EF4-FFF2-40B4-BE49-F238E27FC236}">
                  <a16:creationId xmlns:a16="http://schemas.microsoft.com/office/drawing/2014/main" id="{9A996881-2D99-4B80-ACBF-C69AF219FE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1400" y="5265531"/>
              <a:ext cx="3200400" cy="1013737"/>
            </a:xfrm>
            <a:prstGeom prst="rect">
              <a:avLst/>
            </a:prstGeom>
            <a:solidFill>
              <a:srgbClr val="10CF9B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  <p:sp>
          <p:nvSpPr>
            <p:cNvPr id="126" name="Freeform 6">
              <a:extLst>
                <a:ext uri="{FF2B5EF4-FFF2-40B4-BE49-F238E27FC236}">
                  <a16:creationId xmlns:a16="http://schemas.microsoft.com/office/drawing/2014/main" id="{E0098C44-9B13-4250-A2D4-8E86978A5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345" y="5265325"/>
              <a:ext cx="2727594" cy="1014062"/>
            </a:xfrm>
            <a:custGeom>
              <a:avLst/>
              <a:gdLst/>
              <a:ahLst/>
              <a:cxnLst>
                <a:cxn ang="0">
                  <a:pos x="1872" y="0"/>
                </a:cxn>
                <a:cxn ang="0">
                  <a:pos x="1729" y="5"/>
                </a:cxn>
                <a:cxn ang="0">
                  <a:pos x="1588" y="21"/>
                </a:cxn>
                <a:cxn ang="0">
                  <a:pos x="1451" y="49"/>
                </a:cxn>
                <a:cxn ang="0">
                  <a:pos x="1318" y="85"/>
                </a:cxn>
                <a:cxn ang="0">
                  <a:pos x="1187" y="131"/>
                </a:cxn>
                <a:cxn ang="0">
                  <a:pos x="1062" y="186"/>
                </a:cxn>
                <a:cxn ang="0">
                  <a:pos x="942" y="249"/>
                </a:cxn>
                <a:cxn ang="0">
                  <a:pos x="827" y="322"/>
                </a:cxn>
                <a:cxn ang="0">
                  <a:pos x="717" y="401"/>
                </a:cxn>
                <a:cxn ang="0">
                  <a:pos x="615" y="489"/>
                </a:cxn>
                <a:cxn ang="0">
                  <a:pos x="518" y="583"/>
                </a:cxn>
                <a:cxn ang="0">
                  <a:pos x="428" y="684"/>
                </a:cxn>
                <a:cxn ang="0">
                  <a:pos x="346" y="791"/>
                </a:cxn>
                <a:cxn ang="0">
                  <a:pos x="272" y="905"/>
                </a:cxn>
                <a:cxn ang="0">
                  <a:pos x="206" y="1023"/>
                </a:cxn>
                <a:cxn ang="0">
                  <a:pos x="147" y="1147"/>
                </a:cxn>
                <a:cxn ang="0">
                  <a:pos x="98" y="1275"/>
                </a:cxn>
                <a:cxn ang="0">
                  <a:pos x="59" y="1407"/>
                </a:cxn>
                <a:cxn ang="0">
                  <a:pos x="29" y="1544"/>
                </a:cxn>
                <a:cxn ang="0">
                  <a:pos x="9" y="1684"/>
                </a:cxn>
                <a:cxn ang="0">
                  <a:pos x="0" y="1826"/>
                </a:cxn>
                <a:cxn ang="0">
                  <a:pos x="0" y="1923"/>
                </a:cxn>
                <a:cxn ang="0">
                  <a:pos x="9" y="2065"/>
                </a:cxn>
                <a:cxn ang="0">
                  <a:pos x="29" y="2204"/>
                </a:cxn>
                <a:cxn ang="0">
                  <a:pos x="59" y="2341"/>
                </a:cxn>
                <a:cxn ang="0">
                  <a:pos x="98" y="2473"/>
                </a:cxn>
                <a:cxn ang="0">
                  <a:pos x="147" y="2602"/>
                </a:cxn>
                <a:cxn ang="0">
                  <a:pos x="206" y="2725"/>
                </a:cxn>
                <a:cxn ang="0">
                  <a:pos x="272" y="2843"/>
                </a:cxn>
                <a:cxn ang="0">
                  <a:pos x="346" y="2957"/>
                </a:cxn>
                <a:cxn ang="0">
                  <a:pos x="428" y="3064"/>
                </a:cxn>
                <a:cxn ang="0">
                  <a:pos x="518" y="3165"/>
                </a:cxn>
                <a:cxn ang="0">
                  <a:pos x="615" y="3260"/>
                </a:cxn>
                <a:cxn ang="0">
                  <a:pos x="717" y="3347"/>
                </a:cxn>
                <a:cxn ang="0">
                  <a:pos x="827" y="3427"/>
                </a:cxn>
                <a:cxn ang="0">
                  <a:pos x="942" y="3499"/>
                </a:cxn>
                <a:cxn ang="0">
                  <a:pos x="1062" y="3562"/>
                </a:cxn>
                <a:cxn ang="0">
                  <a:pos x="1187" y="3617"/>
                </a:cxn>
                <a:cxn ang="0">
                  <a:pos x="1318" y="3663"/>
                </a:cxn>
                <a:cxn ang="0">
                  <a:pos x="1451" y="3699"/>
                </a:cxn>
                <a:cxn ang="0">
                  <a:pos x="1588" y="3726"/>
                </a:cxn>
                <a:cxn ang="0">
                  <a:pos x="1729" y="3742"/>
                </a:cxn>
                <a:cxn ang="0">
                  <a:pos x="1872" y="3748"/>
                </a:cxn>
              </a:cxnLst>
              <a:rect l="0" t="0" r="r" b="b"/>
              <a:pathLst>
                <a:path w="9552" h="3748">
                  <a:moveTo>
                    <a:pt x="9552" y="0"/>
                  </a:moveTo>
                  <a:lnTo>
                    <a:pt x="1872" y="0"/>
                  </a:lnTo>
                  <a:lnTo>
                    <a:pt x="1872" y="0"/>
                  </a:lnTo>
                  <a:lnTo>
                    <a:pt x="1825" y="2"/>
                  </a:lnTo>
                  <a:lnTo>
                    <a:pt x="1776" y="3"/>
                  </a:lnTo>
                  <a:lnTo>
                    <a:pt x="1729" y="5"/>
                  </a:lnTo>
                  <a:lnTo>
                    <a:pt x="1681" y="10"/>
                  </a:lnTo>
                  <a:lnTo>
                    <a:pt x="1635" y="15"/>
                  </a:lnTo>
                  <a:lnTo>
                    <a:pt x="1588" y="21"/>
                  </a:lnTo>
                  <a:lnTo>
                    <a:pt x="1542" y="30"/>
                  </a:lnTo>
                  <a:lnTo>
                    <a:pt x="1496" y="39"/>
                  </a:lnTo>
                  <a:lnTo>
                    <a:pt x="1451" y="49"/>
                  </a:lnTo>
                  <a:lnTo>
                    <a:pt x="1406" y="60"/>
                  </a:lnTo>
                  <a:lnTo>
                    <a:pt x="1361" y="71"/>
                  </a:lnTo>
                  <a:lnTo>
                    <a:pt x="1318" y="85"/>
                  </a:lnTo>
                  <a:lnTo>
                    <a:pt x="1273" y="99"/>
                  </a:lnTo>
                  <a:lnTo>
                    <a:pt x="1231" y="115"/>
                  </a:lnTo>
                  <a:lnTo>
                    <a:pt x="1187" y="131"/>
                  </a:lnTo>
                  <a:lnTo>
                    <a:pt x="1146" y="149"/>
                  </a:lnTo>
                  <a:lnTo>
                    <a:pt x="1104" y="166"/>
                  </a:lnTo>
                  <a:lnTo>
                    <a:pt x="1062" y="186"/>
                  </a:lnTo>
                  <a:lnTo>
                    <a:pt x="1021" y="206"/>
                  </a:lnTo>
                  <a:lnTo>
                    <a:pt x="981" y="227"/>
                  </a:lnTo>
                  <a:lnTo>
                    <a:pt x="942" y="249"/>
                  </a:lnTo>
                  <a:lnTo>
                    <a:pt x="903" y="273"/>
                  </a:lnTo>
                  <a:lnTo>
                    <a:pt x="864" y="297"/>
                  </a:lnTo>
                  <a:lnTo>
                    <a:pt x="827" y="322"/>
                  </a:lnTo>
                  <a:lnTo>
                    <a:pt x="790" y="347"/>
                  </a:lnTo>
                  <a:lnTo>
                    <a:pt x="754" y="374"/>
                  </a:lnTo>
                  <a:lnTo>
                    <a:pt x="717" y="401"/>
                  </a:lnTo>
                  <a:lnTo>
                    <a:pt x="683" y="430"/>
                  </a:lnTo>
                  <a:lnTo>
                    <a:pt x="649" y="459"/>
                  </a:lnTo>
                  <a:lnTo>
                    <a:pt x="615" y="489"/>
                  </a:lnTo>
                  <a:lnTo>
                    <a:pt x="582" y="520"/>
                  </a:lnTo>
                  <a:lnTo>
                    <a:pt x="549" y="551"/>
                  </a:lnTo>
                  <a:lnTo>
                    <a:pt x="518" y="583"/>
                  </a:lnTo>
                  <a:lnTo>
                    <a:pt x="488" y="616"/>
                  </a:lnTo>
                  <a:lnTo>
                    <a:pt x="458" y="649"/>
                  </a:lnTo>
                  <a:lnTo>
                    <a:pt x="428" y="684"/>
                  </a:lnTo>
                  <a:lnTo>
                    <a:pt x="400" y="719"/>
                  </a:lnTo>
                  <a:lnTo>
                    <a:pt x="372" y="755"/>
                  </a:lnTo>
                  <a:lnTo>
                    <a:pt x="346" y="791"/>
                  </a:lnTo>
                  <a:lnTo>
                    <a:pt x="320" y="829"/>
                  </a:lnTo>
                  <a:lnTo>
                    <a:pt x="295" y="866"/>
                  </a:lnTo>
                  <a:lnTo>
                    <a:pt x="272" y="905"/>
                  </a:lnTo>
                  <a:lnTo>
                    <a:pt x="249" y="943"/>
                  </a:lnTo>
                  <a:lnTo>
                    <a:pt x="227" y="983"/>
                  </a:lnTo>
                  <a:lnTo>
                    <a:pt x="206" y="1023"/>
                  </a:lnTo>
                  <a:lnTo>
                    <a:pt x="186" y="1063"/>
                  </a:lnTo>
                  <a:lnTo>
                    <a:pt x="166" y="1104"/>
                  </a:lnTo>
                  <a:lnTo>
                    <a:pt x="147" y="1147"/>
                  </a:lnTo>
                  <a:lnTo>
                    <a:pt x="130" y="1189"/>
                  </a:lnTo>
                  <a:lnTo>
                    <a:pt x="113" y="1231"/>
                  </a:lnTo>
                  <a:lnTo>
                    <a:pt x="98" y="1275"/>
                  </a:lnTo>
                  <a:lnTo>
                    <a:pt x="85" y="1318"/>
                  </a:lnTo>
                  <a:lnTo>
                    <a:pt x="71" y="1362"/>
                  </a:lnTo>
                  <a:lnTo>
                    <a:pt x="59" y="1407"/>
                  </a:lnTo>
                  <a:lnTo>
                    <a:pt x="47" y="1452"/>
                  </a:lnTo>
                  <a:lnTo>
                    <a:pt x="37" y="1498"/>
                  </a:lnTo>
                  <a:lnTo>
                    <a:pt x="29" y="1544"/>
                  </a:lnTo>
                  <a:lnTo>
                    <a:pt x="21" y="1590"/>
                  </a:lnTo>
                  <a:lnTo>
                    <a:pt x="15" y="1636"/>
                  </a:lnTo>
                  <a:lnTo>
                    <a:pt x="9" y="1684"/>
                  </a:lnTo>
                  <a:lnTo>
                    <a:pt x="5" y="1731"/>
                  </a:lnTo>
                  <a:lnTo>
                    <a:pt x="2" y="1778"/>
                  </a:lnTo>
                  <a:lnTo>
                    <a:pt x="0" y="1826"/>
                  </a:lnTo>
                  <a:lnTo>
                    <a:pt x="0" y="1874"/>
                  </a:lnTo>
                  <a:lnTo>
                    <a:pt x="0" y="1874"/>
                  </a:lnTo>
                  <a:lnTo>
                    <a:pt x="0" y="1923"/>
                  </a:lnTo>
                  <a:lnTo>
                    <a:pt x="2" y="1970"/>
                  </a:lnTo>
                  <a:lnTo>
                    <a:pt x="5" y="2017"/>
                  </a:lnTo>
                  <a:lnTo>
                    <a:pt x="9" y="2065"/>
                  </a:lnTo>
                  <a:lnTo>
                    <a:pt x="15" y="2112"/>
                  </a:lnTo>
                  <a:lnTo>
                    <a:pt x="21" y="2158"/>
                  </a:lnTo>
                  <a:lnTo>
                    <a:pt x="29" y="2204"/>
                  </a:lnTo>
                  <a:lnTo>
                    <a:pt x="37" y="2250"/>
                  </a:lnTo>
                  <a:lnTo>
                    <a:pt x="47" y="2295"/>
                  </a:lnTo>
                  <a:lnTo>
                    <a:pt x="59" y="2341"/>
                  </a:lnTo>
                  <a:lnTo>
                    <a:pt x="71" y="2385"/>
                  </a:lnTo>
                  <a:lnTo>
                    <a:pt x="85" y="2430"/>
                  </a:lnTo>
                  <a:lnTo>
                    <a:pt x="98" y="2473"/>
                  </a:lnTo>
                  <a:lnTo>
                    <a:pt x="113" y="2517"/>
                  </a:lnTo>
                  <a:lnTo>
                    <a:pt x="130" y="2559"/>
                  </a:lnTo>
                  <a:lnTo>
                    <a:pt x="147" y="2602"/>
                  </a:lnTo>
                  <a:lnTo>
                    <a:pt x="166" y="2643"/>
                  </a:lnTo>
                  <a:lnTo>
                    <a:pt x="186" y="2684"/>
                  </a:lnTo>
                  <a:lnTo>
                    <a:pt x="206" y="2725"/>
                  </a:lnTo>
                  <a:lnTo>
                    <a:pt x="227" y="2765"/>
                  </a:lnTo>
                  <a:lnTo>
                    <a:pt x="249" y="2805"/>
                  </a:lnTo>
                  <a:lnTo>
                    <a:pt x="272" y="2843"/>
                  </a:lnTo>
                  <a:lnTo>
                    <a:pt x="295" y="2882"/>
                  </a:lnTo>
                  <a:lnTo>
                    <a:pt x="320" y="2919"/>
                  </a:lnTo>
                  <a:lnTo>
                    <a:pt x="346" y="2957"/>
                  </a:lnTo>
                  <a:lnTo>
                    <a:pt x="372" y="2993"/>
                  </a:lnTo>
                  <a:lnTo>
                    <a:pt x="400" y="3029"/>
                  </a:lnTo>
                  <a:lnTo>
                    <a:pt x="428" y="3064"/>
                  </a:lnTo>
                  <a:lnTo>
                    <a:pt x="458" y="3099"/>
                  </a:lnTo>
                  <a:lnTo>
                    <a:pt x="488" y="3133"/>
                  </a:lnTo>
                  <a:lnTo>
                    <a:pt x="518" y="3165"/>
                  </a:lnTo>
                  <a:lnTo>
                    <a:pt x="549" y="3197"/>
                  </a:lnTo>
                  <a:lnTo>
                    <a:pt x="582" y="3228"/>
                  </a:lnTo>
                  <a:lnTo>
                    <a:pt x="615" y="3260"/>
                  </a:lnTo>
                  <a:lnTo>
                    <a:pt x="649" y="3290"/>
                  </a:lnTo>
                  <a:lnTo>
                    <a:pt x="683" y="3318"/>
                  </a:lnTo>
                  <a:lnTo>
                    <a:pt x="717" y="3347"/>
                  </a:lnTo>
                  <a:lnTo>
                    <a:pt x="754" y="3374"/>
                  </a:lnTo>
                  <a:lnTo>
                    <a:pt x="790" y="3400"/>
                  </a:lnTo>
                  <a:lnTo>
                    <a:pt x="827" y="3427"/>
                  </a:lnTo>
                  <a:lnTo>
                    <a:pt x="864" y="3451"/>
                  </a:lnTo>
                  <a:lnTo>
                    <a:pt x="903" y="3475"/>
                  </a:lnTo>
                  <a:lnTo>
                    <a:pt x="942" y="3499"/>
                  </a:lnTo>
                  <a:lnTo>
                    <a:pt x="981" y="3520"/>
                  </a:lnTo>
                  <a:lnTo>
                    <a:pt x="1021" y="3542"/>
                  </a:lnTo>
                  <a:lnTo>
                    <a:pt x="1062" y="3562"/>
                  </a:lnTo>
                  <a:lnTo>
                    <a:pt x="1104" y="3581"/>
                  </a:lnTo>
                  <a:lnTo>
                    <a:pt x="1146" y="3600"/>
                  </a:lnTo>
                  <a:lnTo>
                    <a:pt x="1187" y="3617"/>
                  </a:lnTo>
                  <a:lnTo>
                    <a:pt x="1231" y="3633"/>
                  </a:lnTo>
                  <a:lnTo>
                    <a:pt x="1273" y="3648"/>
                  </a:lnTo>
                  <a:lnTo>
                    <a:pt x="1318" y="3663"/>
                  </a:lnTo>
                  <a:lnTo>
                    <a:pt x="1361" y="3676"/>
                  </a:lnTo>
                  <a:lnTo>
                    <a:pt x="1406" y="3688"/>
                  </a:lnTo>
                  <a:lnTo>
                    <a:pt x="1451" y="3699"/>
                  </a:lnTo>
                  <a:lnTo>
                    <a:pt x="1496" y="3709"/>
                  </a:lnTo>
                  <a:lnTo>
                    <a:pt x="1542" y="3718"/>
                  </a:lnTo>
                  <a:lnTo>
                    <a:pt x="1588" y="3726"/>
                  </a:lnTo>
                  <a:lnTo>
                    <a:pt x="1635" y="3733"/>
                  </a:lnTo>
                  <a:lnTo>
                    <a:pt x="1681" y="3738"/>
                  </a:lnTo>
                  <a:lnTo>
                    <a:pt x="1729" y="3742"/>
                  </a:lnTo>
                  <a:lnTo>
                    <a:pt x="1776" y="3746"/>
                  </a:lnTo>
                  <a:lnTo>
                    <a:pt x="1825" y="3747"/>
                  </a:lnTo>
                  <a:lnTo>
                    <a:pt x="1872" y="3748"/>
                  </a:lnTo>
                  <a:lnTo>
                    <a:pt x="9552" y="3748"/>
                  </a:lnTo>
                  <a:lnTo>
                    <a:pt x="9552" y="0"/>
                  </a:lnTo>
                  <a:close/>
                </a:path>
              </a:pathLst>
            </a:custGeom>
            <a:solidFill>
              <a:srgbClr val="A5C249">
                <a:lumMod val="75000"/>
              </a:srgbClr>
            </a:solidFill>
            <a:ln w="19050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Arial Narrow"/>
              </a:endParaRPr>
            </a:p>
          </p:txBody>
        </p:sp>
      </p:grpSp>
      <p:sp>
        <p:nvSpPr>
          <p:cNvPr id="127" name="Text Placeholder 25">
            <a:extLst>
              <a:ext uri="{FF2B5EF4-FFF2-40B4-BE49-F238E27FC236}">
                <a16:creationId xmlns:a16="http://schemas.microsoft.com/office/drawing/2014/main" id="{78A7672C-9169-4614-AEAC-A222A2805225}"/>
              </a:ext>
            </a:extLst>
          </p:cNvPr>
          <p:cNvSpPr txBox="1">
            <a:spLocks/>
          </p:cNvSpPr>
          <p:nvPr/>
        </p:nvSpPr>
        <p:spPr>
          <a:xfrm>
            <a:off x="1569291" y="793522"/>
            <a:ext cx="2020674" cy="2626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Nursery/Reception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Text Placeholder 30">
            <a:extLst>
              <a:ext uri="{FF2B5EF4-FFF2-40B4-BE49-F238E27FC236}">
                <a16:creationId xmlns:a16="http://schemas.microsoft.com/office/drawing/2014/main" id="{52933D1C-674B-4084-8BD7-28F175167103}"/>
              </a:ext>
            </a:extLst>
          </p:cNvPr>
          <p:cNvSpPr txBox="1">
            <a:spLocks/>
          </p:cNvSpPr>
          <p:nvPr/>
        </p:nvSpPr>
        <p:spPr>
          <a:xfrm>
            <a:off x="1569291" y="1041384"/>
            <a:ext cx="2058382" cy="547499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Autumn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1: My World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2: Twinkle, Twinkle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Text Placeholder 25">
            <a:extLst>
              <a:ext uri="{FF2B5EF4-FFF2-40B4-BE49-F238E27FC236}">
                <a16:creationId xmlns:a16="http://schemas.microsoft.com/office/drawing/2014/main" id="{526868CD-DF78-4F3F-A4C0-6A642CFBEFCE}"/>
              </a:ext>
            </a:extLst>
          </p:cNvPr>
          <p:cNvSpPr txBox="1">
            <a:spLocks/>
          </p:cNvSpPr>
          <p:nvPr/>
        </p:nvSpPr>
        <p:spPr>
          <a:xfrm>
            <a:off x="3905504" y="793522"/>
            <a:ext cx="2800166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Nursery/Reception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Text Placeholder 30">
            <a:extLst>
              <a:ext uri="{FF2B5EF4-FFF2-40B4-BE49-F238E27FC236}">
                <a16:creationId xmlns:a16="http://schemas.microsoft.com/office/drawing/2014/main" id="{4539F7D3-3B24-4B26-85F5-FBF5A8632E78}"/>
              </a:ext>
            </a:extLst>
          </p:cNvPr>
          <p:cNvSpPr txBox="1">
            <a:spLocks/>
          </p:cNvSpPr>
          <p:nvPr/>
        </p:nvSpPr>
        <p:spPr>
          <a:xfrm>
            <a:off x="3909556" y="1041384"/>
            <a:ext cx="2800166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Spring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1: Animal Magic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2: Once Upon A Time</a:t>
            </a:r>
          </a:p>
        </p:txBody>
      </p:sp>
      <p:sp>
        <p:nvSpPr>
          <p:cNvPr id="131" name="Text Placeholder 25">
            <a:extLst>
              <a:ext uri="{FF2B5EF4-FFF2-40B4-BE49-F238E27FC236}">
                <a16:creationId xmlns:a16="http://schemas.microsoft.com/office/drawing/2014/main" id="{D25C0C6F-5F89-4402-BBBC-964DB6C1B5A5}"/>
              </a:ext>
            </a:extLst>
          </p:cNvPr>
          <p:cNvSpPr txBox="1">
            <a:spLocks/>
          </p:cNvSpPr>
          <p:nvPr/>
        </p:nvSpPr>
        <p:spPr>
          <a:xfrm>
            <a:off x="7055104" y="793522"/>
            <a:ext cx="2800166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Nursery/Reception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Text Placeholder 30">
            <a:extLst>
              <a:ext uri="{FF2B5EF4-FFF2-40B4-BE49-F238E27FC236}">
                <a16:creationId xmlns:a16="http://schemas.microsoft.com/office/drawing/2014/main" id="{F14D9742-E83B-4F81-B90F-F76EA347CC8A}"/>
              </a:ext>
            </a:extLst>
          </p:cNvPr>
          <p:cNvSpPr txBox="1">
            <a:spLocks/>
          </p:cNvSpPr>
          <p:nvPr/>
        </p:nvSpPr>
        <p:spPr>
          <a:xfrm>
            <a:off x="6940279" y="975478"/>
            <a:ext cx="2968802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1: Summer Sensation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2: If You go down to the Woods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Text Placeholder 25">
            <a:extLst>
              <a:ext uri="{FF2B5EF4-FFF2-40B4-BE49-F238E27FC236}">
                <a16:creationId xmlns:a16="http://schemas.microsoft.com/office/drawing/2014/main" id="{0372EEA7-2570-44F0-8911-CA7F1798B6AE}"/>
              </a:ext>
            </a:extLst>
          </p:cNvPr>
          <p:cNvSpPr txBox="1">
            <a:spLocks/>
          </p:cNvSpPr>
          <p:nvPr/>
        </p:nvSpPr>
        <p:spPr>
          <a:xfrm>
            <a:off x="7734972" y="2416582"/>
            <a:ext cx="2112677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1 and 2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Text Placeholder 30">
            <a:extLst>
              <a:ext uri="{FF2B5EF4-FFF2-40B4-BE49-F238E27FC236}">
                <a16:creationId xmlns:a16="http://schemas.microsoft.com/office/drawing/2014/main" id="{DB12C5C0-3692-4906-AE03-39EB829C54A0}"/>
              </a:ext>
            </a:extLst>
          </p:cNvPr>
          <p:cNvSpPr txBox="1">
            <a:spLocks/>
          </p:cNvSpPr>
          <p:nvPr/>
        </p:nvSpPr>
        <p:spPr>
          <a:xfrm>
            <a:off x="7738029" y="2664444"/>
            <a:ext cx="2109621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Autumn 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1: Amazing</a:t>
            </a:r>
            <a:r>
              <a:rPr lang="en-US" dirty="0">
                <a:solidFill>
                  <a:sysClr val="window" lastClr="FFFFFF"/>
                </a:solidFill>
                <a:latin typeface="Calibri" panose="020F0502020204030204"/>
              </a:rPr>
              <a:t> Me!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Cycle 2</a:t>
            </a:r>
            <a:r>
              <a:rPr lang="en-US" dirty="0">
                <a:solidFill>
                  <a:sysClr val="window" lastClr="FFFFFF"/>
                </a:solidFill>
              </a:rPr>
              <a:t>: Out &amp; About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Text Placeholder 25">
            <a:extLst>
              <a:ext uri="{FF2B5EF4-FFF2-40B4-BE49-F238E27FC236}">
                <a16:creationId xmlns:a16="http://schemas.microsoft.com/office/drawing/2014/main" id="{A5E1B9D7-BDA8-4206-960A-A9262E2B5482}"/>
              </a:ext>
            </a:extLst>
          </p:cNvPr>
          <p:cNvSpPr txBox="1">
            <a:spLocks/>
          </p:cNvSpPr>
          <p:nvPr/>
        </p:nvSpPr>
        <p:spPr>
          <a:xfrm>
            <a:off x="5185703" y="2416582"/>
            <a:ext cx="2337641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1 and 2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Text Placeholder 30">
            <a:extLst>
              <a:ext uri="{FF2B5EF4-FFF2-40B4-BE49-F238E27FC236}">
                <a16:creationId xmlns:a16="http://schemas.microsoft.com/office/drawing/2014/main" id="{0B578861-36BC-4219-941D-9FA3BA9537A6}"/>
              </a:ext>
            </a:extLst>
          </p:cNvPr>
          <p:cNvSpPr txBox="1">
            <a:spLocks/>
          </p:cNvSpPr>
          <p:nvPr/>
        </p:nvSpPr>
        <p:spPr>
          <a:xfrm>
            <a:off x="4690021" y="2664444"/>
            <a:ext cx="2837376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Spring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1: Changes</a:t>
            </a:r>
          </a:p>
          <a:p>
            <a:pPr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2: </a:t>
            </a:r>
            <a:r>
              <a:rPr lang="en-US" dirty="0">
                <a:solidFill>
                  <a:sysClr val="window" lastClr="FFFFFF"/>
                </a:solidFill>
              </a:rPr>
              <a:t>Planes, Trains, Automobiles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Text Placeholder 25">
            <a:extLst>
              <a:ext uri="{FF2B5EF4-FFF2-40B4-BE49-F238E27FC236}">
                <a16:creationId xmlns:a16="http://schemas.microsoft.com/office/drawing/2014/main" id="{E5E2D58F-9B82-475D-B99E-FA72E2FFE8A8}"/>
              </a:ext>
            </a:extLst>
          </p:cNvPr>
          <p:cNvSpPr txBox="1">
            <a:spLocks/>
          </p:cNvSpPr>
          <p:nvPr/>
        </p:nvSpPr>
        <p:spPr>
          <a:xfrm>
            <a:off x="2524273" y="2416582"/>
            <a:ext cx="2089536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1 and 2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Text Placeholder 30">
            <a:extLst>
              <a:ext uri="{FF2B5EF4-FFF2-40B4-BE49-F238E27FC236}">
                <a16:creationId xmlns:a16="http://schemas.microsoft.com/office/drawing/2014/main" id="{00E02730-3744-4CF1-8FD6-4860AEDDF04E}"/>
              </a:ext>
            </a:extLst>
          </p:cNvPr>
          <p:cNvSpPr txBox="1">
            <a:spLocks/>
          </p:cNvSpPr>
          <p:nvPr/>
        </p:nvSpPr>
        <p:spPr>
          <a:xfrm>
            <a:off x="2376019" y="2664444"/>
            <a:ext cx="2337641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 </a:t>
            </a:r>
          </a:p>
          <a:p>
            <a:pPr lvl="0"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</a:t>
            </a:r>
            <a:r>
              <a:rPr lang="en-US" dirty="0">
                <a:solidFill>
                  <a:sysClr val="window" lastClr="FFFFFF"/>
                </a:solidFill>
              </a:rPr>
              <a:t>: </a:t>
            </a:r>
            <a:r>
              <a:rPr lang="en-US" dirty="0" err="1">
                <a:solidFill>
                  <a:sysClr val="window" lastClr="FFFFFF"/>
                </a:solidFill>
              </a:rPr>
              <a:t>Splish</a:t>
            </a:r>
            <a:r>
              <a:rPr lang="en-US" dirty="0">
                <a:solidFill>
                  <a:sysClr val="window" lastClr="FFFFFF"/>
                </a:solidFill>
              </a:rPr>
              <a:t>, Splash, </a:t>
            </a:r>
            <a:r>
              <a:rPr lang="en-US" dirty="0" err="1">
                <a:solidFill>
                  <a:sysClr val="window" lastClr="FFFFFF"/>
                </a:solidFill>
              </a:rPr>
              <a:t>Splosh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2</a:t>
            </a:r>
            <a:r>
              <a:rPr lang="en-US" dirty="0">
                <a:solidFill>
                  <a:sysClr val="window" lastClr="FFFFFF"/>
                </a:solidFill>
              </a:rPr>
              <a:t>: All Our Yesterdays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Text Placeholder 25">
            <a:extLst>
              <a:ext uri="{FF2B5EF4-FFF2-40B4-BE49-F238E27FC236}">
                <a16:creationId xmlns:a16="http://schemas.microsoft.com/office/drawing/2014/main" id="{FE9617FF-8374-41C8-93C3-08E3093E5180}"/>
              </a:ext>
            </a:extLst>
          </p:cNvPr>
          <p:cNvSpPr txBox="1">
            <a:spLocks/>
          </p:cNvSpPr>
          <p:nvPr/>
        </p:nvSpPr>
        <p:spPr>
          <a:xfrm>
            <a:off x="5189755" y="4047262"/>
            <a:ext cx="1870430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3 and 4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Text Placeholder 30">
            <a:extLst>
              <a:ext uri="{FF2B5EF4-FFF2-40B4-BE49-F238E27FC236}">
                <a16:creationId xmlns:a16="http://schemas.microsoft.com/office/drawing/2014/main" id="{79BB49E8-CE6A-4461-90DE-AFE3D8CA2290}"/>
              </a:ext>
            </a:extLst>
          </p:cNvPr>
          <p:cNvSpPr txBox="1">
            <a:spLocks/>
          </p:cNvSpPr>
          <p:nvPr/>
        </p:nvSpPr>
        <p:spPr>
          <a:xfrm>
            <a:off x="4674106" y="4294484"/>
            <a:ext cx="2849238" cy="650139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Spring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1: </a:t>
            </a:r>
            <a:r>
              <a:rPr lang="en-US" dirty="0">
                <a:solidFill>
                  <a:sysClr val="window" lastClr="FFFFFF"/>
                </a:solidFill>
                <a:latin typeface="Calibri" panose="020F0502020204030204"/>
              </a:rPr>
              <a:t>Exploration and Discovery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2: </a:t>
            </a:r>
            <a:r>
              <a:rPr lang="en-US" dirty="0">
                <a:solidFill>
                  <a:sysClr val="window" lastClr="FFFFFF"/>
                </a:solidFill>
                <a:latin typeface="Calibri" panose="020F0502020204030204"/>
              </a:rPr>
              <a:t>In Ancient Times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Text Placeholder 25">
            <a:extLst>
              <a:ext uri="{FF2B5EF4-FFF2-40B4-BE49-F238E27FC236}">
                <a16:creationId xmlns:a16="http://schemas.microsoft.com/office/drawing/2014/main" id="{2E6629E7-102A-4BCE-893E-CD298C6657E0}"/>
              </a:ext>
            </a:extLst>
          </p:cNvPr>
          <p:cNvSpPr txBox="1">
            <a:spLocks/>
          </p:cNvSpPr>
          <p:nvPr/>
        </p:nvSpPr>
        <p:spPr>
          <a:xfrm>
            <a:off x="2530374" y="4047262"/>
            <a:ext cx="1998777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3 and 4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Text Placeholder 30">
            <a:extLst>
              <a:ext uri="{FF2B5EF4-FFF2-40B4-BE49-F238E27FC236}">
                <a16:creationId xmlns:a16="http://schemas.microsoft.com/office/drawing/2014/main" id="{340BEAB2-31CA-4BB5-99B5-1D8ECFF800DB}"/>
              </a:ext>
            </a:extLst>
          </p:cNvPr>
          <p:cNvSpPr txBox="1">
            <a:spLocks/>
          </p:cNvSpPr>
          <p:nvPr/>
        </p:nvSpPr>
        <p:spPr>
          <a:xfrm>
            <a:off x="2327810" y="4295124"/>
            <a:ext cx="2286000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Autumn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1: Globe Trotting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2: Wonderful World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Text Placeholder 25">
            <a:extLst>
              <a:ext uri="{FF2B5EF4-FFF2-40B4-BE49-F238E27FC236}">
                <a16:creationId xmlns:a16="http://schemas.microsoft.com/office/drawing/2014/main" id="{168C6EBB-7C24-475D-8D32-71D55498816C}"/>
              </a:ext>
            </a:extLst>
          </p:cNvPr>
          <p:cNvSpPr txBox="1">
            <a:spLocks/>
          </p:cNvSpPr>
          <p:nvPr/>
        </p:nvSpPr>
        <p:spPr>
          <a:xfrm>
            <a:off x="7765314" y="4047262"/>
            <a:ext cx="1998777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3 and 4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Text Placeholder 30">
            <a:extLst>
              <a:ext uri="{FF2B5EF4-FFF2-40B4-BE49-F238E27FC236}">
                <a16:creationId xmlns:a16="http://schemas.microsoft.com/office/drawing/2014/main" id="{D2563D52-D6DE-490C-B35A-FDED0DF22603}"/>
              </a:ext>
            </a:extLst>
          </p:cNvPr>
          <p:cNvSpPr txBox="1">
            <a:spLocks/>
          </p:cNvSpPr>
          <p:nvPr/>
        </p:nvSpPr>
        <p:spPr>
          <a:xfrm>
            <a:off x="7769366" y="4295124"/>
            <a:ext cx="1998777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1: Blue Planet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2: Bright Sparks</a:t>
            </a:r>
          </a:p>
        </p:txBody>
      </p:sp>
      <p:sp>
        <p:nvSpPr>
          <p:cNvPr id="151" name="Text Placeholder 25">
            <a:extLst>
              <a:ext uri="{FF2B5EF4-FFF2-40B4-BE49-F238E27FC236}">
                <a16:creationId xmlns:a16="http://schemas.microsoft.com/office/drawing/2014/main" id="{6D4991DF-4C34-4112-9107-70AF9D2AC4F5}"/>
              </a:ext>
            </a:extLst>
          </p:cNvPr>
          <p:cNvSpPr txBox="1">
            <a:spLocks/>
          </p:cNvSpPr>
          <p:nvPr/>
        </p:nvSpPr>
        <p:spPr>
          <a:xfrm>
            <a:off x="3908044" y="5677942"/>
            <a:ext cx="2800166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5 and 6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Text Placeholder 30">
            <a:extLst>
              <a:ext uri="{FF2B5EF4-FFF2-40B4-BE49-F238E27FC236}">
                <a16:creationId xmlns:a16="http://schemas.microsoft.com/office/drawing/2014/main" id="{936142B9-51CF-4799-A83B-ED5C092AF4A1}"/>
              </a:ext>
            </a:extLst>
          </p:cNvPr>
          <p:cNvSpPr txBox="1">
            <a:spLocks/>
          </p:cNvSpPr>
          <p:nvPr/>
        </p:nvSpPr>
        <p:spPr>
          <a:xfrm>
            <a:off x="3912095" y="5925804"/>
            <a:ext cx="2796115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Spring</a:t>
            </a:r>
          </a:p>
          <a:p>
            <a:pPr>
              <a:defRPr/>
            </a:pPr>
            <a:r>
              <a:rPr lang="en-US" dirty="0">
                <a:solidFill>
                  <a:sysClr val="window" lastClr="FFFFFF"/>
                </a:solidFill>
              </a:rPr>
              <a:t>Cycle 1: Power of People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</a:t>
            </a:r>
            <a:r>
              <a:rPr lang="en-US" dirty="0">
                <a:solidFill>
                  <a:sysClr val="window" lastClr="FFFFFF"/>
                </a:solidFill>
                <a:latin typeface="Calibri" panose="020F0502020204030204"/>
              </a:rPr>
              <a:t>2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Our heritage</a:t>
            </a:r>
          </a:p>
        </p:txBody>
      </p:sp>
      <p:sp>
        <p:nvSpPr>
          <p:cNvPr id="153" name="Text Placeholder 25">
            <a:extLst>
              <a:ext uri="{FF2B5EF4-FFF2-40B4-BE49-F238E27FC236}">
                <a16:creationId xmlns:a16="http://schemas.microsoft.com/office/drawing/2014/main" id="{57BE0E2B-0DE2-4123-8E96-BC47BE7CDDAA}"/>
              </a:ext>
            </a:extLst>
          </p:cNvPr>
          <p:cNvSpPr txBox="1">
            <a:spLocks/>
          </p:cNvSpPr>
          <p:nvPr/>
        </p:nvSpPr>
        <p:spPr>
          <a:xfrm>
            <a:off x="7060184" y="5677942"/>
            <a:ext cx="2800166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5 and 6</a:t>
            </a:r>
            <a:endParaRPr kumimoji="0" lang="en-US" sz="1800" b="0" i="0" u="none" strike="noStrike" kern="1200" cap="none" spc="0" normalizeH="0" baseline="0" noProof="0" dirty="0">
              <a:ln w="0"/>
              <a:solidFill>
                <a:sysClr val="window" lastClr="FFFFFF"/>
              </a:solidFill>
              <a:effectLst>
                <a:outerShdw blurRad="127000" dist="63500" dir="2700000" algn="tl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Text Placeholder 30">
            <a:extLst>
              <a:ext uri="{FF2B5EF4-FFF2-40B4-BE49-F238E27FC236}">
                <a16:creationId xmlns:a16="http://schemas.microsoft.com/office/drawing/2014/main" id="{5758CF1B-97F6-4DC8-8F6B-1BFCE39B39DB}"/>
              </a:ext>
            </a:extLst>
          </p:cNvPr>
          <p:cNvSpPr txBox="1">
            <a:spLocks/>
          </p:cNvSpPr>
          <p:nvPr/>
        </p:nvSpPr>
        <p:spPr>
          <a:xfrm>
            <a:off x="7064236" y="5925804"/>
            <a:ext cx="2800166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Autumn</a:t>
            </a:r>
          </a:p>
          <a:p>
            <a:pPr>
              <a:defRPr/>
            </a:pPr>
            <a:r>
              <a:rPr lang="en-US" dirty="0">
                <a:solidFill>
                  <a:sysClr val="window" lastClr="FFFFFF"/>
                </a:solidFill>
              </a:rPr>
              <a:t>Cycle 1: The World at War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</a:t>
            </a:r>
            <a:r>
              <a:rPr lang="en-US" dirty="0">
                <a:solidFill>
                  <a:sysClr val="window" lastClr="FFFFFF"/>
                </a:solidFill>
                <a:latin typeface="Calibri" panose="020F0502020204030204"/>
              </a:rPr>
              <a:t>2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Infinity and Beyond</a:t>
            </a:r>
          </a:p>
        </p:txBody>
      </p:sp>
      <p:sp>
        <p:nvSpPr>
          <p:cNvPr id="155" name="Text Placeholder 25">
            <a:extLst>
              <a:ext uri="{FF2B5EF4-FFF2-40B4-BE49-F238E27FC236}">
                <a16:creationId xmlns:a16="http://schemas.microsoft.com/office/drawing/2014/main" id="{1B7E32C1-7B9C-4C0B-9E35-212A7175438C}"/>
              </a:ext>
            </a:extLst>
          </p:cNvPr>
          <p:cNvSpPr txBox="1">
            <a:spLocks/>
          </p:cNvSpPr>
          <p:nvPr/>
        </p:nvSpPr>
        <p:spPr>
          <a:xfrm>
            <a:off x="1389493" y="5677942"/>
            <a:ext cx="2238180" cy="2472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 cap="none" spc="0">
                <a:ln w="0"/>
                <a:solidFill>
                  <a:schemeClr val="bg1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 w="0"/>
                <a:solidFill>
                  <a:sysClr val="window" lastClr="FFFFFF"/>
                </a:solidFill>
                <a:effectLst>
                  <a:outerShdw blurRad="127000" dist="63500" dir="2700000" algn="tl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Year 5 and 6</a:t>
            </a:r>
          </a:p>
        </p:txBody>
      </p:sp>
      <p:sp>
        <p:nvSpPr>
          <p:cNvPr id="156" name="Text Placeholder 30">
            <a:extLst>
              <a:ext uri="{FF2B5EF4-FFF2-40B4-BE49-F238E27FC236}">
                <a16:creationId xmlns:a16="http://schemas.microsoft.com/office/drawing/2014/main" id="{3FB55393-364A-47AB-A3C4-A4705A7CD665}"/>
              </a:ext>
            </a:extLst>
          </p:cNvPr>
          <p:cNvSpPr txBox="1">
            <a:spLocks/>
          </p:cNvSpPr>
          <p:nvPr/>
        </p:nvSpPr>
        <p:spPr>
          <a:xfrm>
            <a:off x="1133147" y="5925804"/>
            <a:ext cx="2706008" cy="613405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</a:t>
            </a:r>
          </a:p>
          <a:p>
            <a:pPr>
              <a:defRPr/>
            </a:pPr>
            <a:r>
              <a:rPr lang="en-US" dirty="0">
                <a:solidFill>
                  <a:sysClr val="window" lastClr="FFFFFF"/>
                </a:solidFill>
              </a:rPr>
              <a:t>Cycle 1: Me, Myself and I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Cycle </a:t>
            </a:r>
            <a:r>
              <a:rPr lang="en-US" dirty="0">
                <a:solidFill>
                  <a:sysClr val="window" lastClr="FFFFFF"/>
                </a:solidFill>
                <a:latin typeface="Calibri" panose="020F0502020204030204"/>
              </a:rPr>
              <a:t>2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May the force be with </a:t>
            </a:r>
            <a:r>
              <a:rPr lang="en-US" dirty="0">
                <a:solidFill>
                  <a:sysClr val="window" lastClr="FFFFFF"/>
                </a:solidFill>
                <a:latin typeface="Calibri" panose="020F0502020204030204"/>
              </a:rPr>
              <a:t>Y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ou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8" name="Picture 3" descr="OAKS FEDERATION V">
            <a:extLst>
              <a:ext uri="{FF2B5EF4-FFF2-40B4-BE49-F238E27FC236}">
                <a16:creationId xmlns:a16="http://schemas.microsoft.com/office/drawing/2014/main" id="{31DE9F32-C863-4850-9008-1A9C573F9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7673" y="144950"/>
            <a:ext cx="6381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" name="Picture 3" descr="OAKS FEDERATION V">
            <a:extLst>
              <a:ext uri="{FF2B5EF4-FFF2-40B4-BE49-F238E27FC236}">
                <a16:creationId xmlns:a16="http://schemas.microsoft.com/office/drawing/2014/main" id="{C349BF7E-76AB-4E6F-B6C9-8D7F22B2A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58" y="134067"/>
            <a:ext cx="6381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2" descr="Earth emoji">
            <a:hlinkClick r:id="rId3"/>
            <a:extLst>
              <a:ext uri="{FF2B5EF4-FFF2-40B4-BE49-F238E27FC236}">
                <a16:creationId xmlns:a16="http://schemas.microsoft.com/office/drawing/2014/main" id="{4A901E2D-3B29-43FF-BC7E-0FC95B150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048">
            <a:off x="10464022" y="2053674"/>
            <a:ext cx="582256" cy="578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15" descr="Superhero on Emojipedia 6.0">
            <a:hlinkClick r:id="rId3"/>
            <a:extLst>
              <a:ext uri="{FF2B5EF4-FFF2-40B4-BE49-F238E27FC236}">
                <a16:creationId xmlns:a16="http://schemas.microsoft.com/office/drawing/2014/main" id="{3B2058CE-A7DD-4301-8FFE-0FBB1D905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5349">
            <a:off x="10435243" y="1458670"/>
            <a:ext cx="425315" cy="427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>
            <a:hlinkClick r:id="rId6"/>
            <a:extLst>
              <a:ext uri="{FF2B5EF4-FFF2-40B4-BE49-F238E27FC236}">
                <a16:creationId xmlns:a16="http://schemas.microsoft.com/office/drawing/2014/main" id="{2AD967E3-6875-4777-A5D2-48B7C6E0F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43" y="1796732"/>
            <a:ext cx="812983" cy="568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hlinkClick r:id="rId8"/>
            <a:extLst>
              <a:ext uri="{FF2B5EF4-FFF2-40B4-BE49-F238E27FC236}">
                <a16:creationId xmlns:a16="http://schemas.microsoft.com/office/drawing/2014/main" id="{55D13EA9-53EA-47B7-8D08-E1EAEE41D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454" y="1787658"/>
            <a:ext cx="812984" cy="56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hlinkClick r:id="rId10"/>
            <a:extLst>
              <a:ext uri="{FF2B5EF4-FFF2-40B4-BE49-F238E27FC236}">
                <a16:creationId xmlns:a16="http://schemas.microsoft.com/office/drawing/2014/main" id="{5232E81C-CA13-4DA5-956F-C196812A0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337" y="3429000"/>
            <a:ext cx="820289" cy="573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hlinkClick r:id="rId12"/>
            <a:extLst>
              <a:ext uri="{FF2B5EF4-FFF2-40B4-BE49-F238E27FC236}">
                <a16:creationId xmlns:a16="http://schemas.microsoft.com/office/drawing/2014/main" id="{BC163475-C13E-4B65-B263-0745F4B55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575" y="3443477"/>
            <a:ext cx="741863" cy="51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hlinkClick r:id="rId14"/>
            <a:extLst>
              <a:ext uri="{FF2B5EF4-FFF2-40B4-BE49-F238E27FC236}">
                <a16:creationId xmlns:a16="http://schemas.microsoft.com/office/drawing/2014/main" id="{368E17B9-775D-445B-9F01-86882CBC3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733" y="5043679"/>
            <a:ext cx="816262" cy="5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hlinkClick r:id="rId16"/>
            <a:extLst>
              <a:ext uri="{FF2B5EF4-FFF2-40B4-BE49-F238E27FC236}">
                <a16:creationId xmlns:a16="http://schemas.microsoft.com/office/drawing/2014/main" id="{7E7830F8-6025-4B58-BA6C-2029FB571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176" y="5057043"/>
            <a:ext cx="816262" cy="5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Roman Clothing cartoon">
            <a:extLst>
              <a:ext uri="{FF2B5EF4-FFF2-40B4-BE49-F238E27FC236}">
                <a16:creationId xmlns:a16="http://schemas.microsoft.com/office/drawing/2014/main" id="{84F5A355-C706-405F-A465-AB8239D84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8972">
            <a:off x="343157" y="2921476"/>
            <a:ext cx="357035" cy="57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victorian cartoon characters">
            <a:extLst>
              <a:ext uri="{FF2B5EF4-FFF2-40B4-BE49-F238E27FC236}">
                <a16:creationId xmlns:a16="http://schemas.microsoft.com/office/drawing/2014/main" id="{A7A6B506-D2EF-4B47-B0D0-8E3560FE8D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4187">
            <a:off x="1409554" y="1929770"/>
            <a:ext cx="489972" cy="48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world war 2 cartoon characters">
            <a:extLst>
              <a:ext uri="{FF2B5EF4-FFF2-40B4-BE49-F238E27FC236}">
                <a16:creationId xmlns:a16="http://schemas.microsoft.com/office/drawing/2014/main" id="{8002BCE8-AAB2-47EF-978F-5A8C2E2C10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4251">
            <a:off x="1275411" y="4970058"/>
            <a:ext cx="476073" cy="56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celtic art cartoon ">
            <a:extLst>
              <a:ext uri="{FF2B5EF4-FFF2-40B4-BE49-F238E27FC236}">
                <a16:creationId xmlns:a16="http://schemas.microsoft.com/office/drawing/2014/main" id="{A1425300-133D-4FDE-9305-F1CC2E346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84" y="3740301"/>
            <a:ext cx="519366" cy="51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henry viii art cartoon ">
            <a:extLst>
              <a:ext uri="{FF2B5EF4-FFF2-40B4-BE49-F238E27FC236}">
                <a16:creationId xmlns:a16="http://schemas.microsoft.com/office/drawing/2014/main" id="{AF101776-99CE-4B3B-9F5E-EECA734FB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2179">
            <a:off x="10410685" y="3424299"/>
            <a:ext cx="360126" cy="51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space cartoon ">
            <a:extLst>
              <a:ext uri="{FF2B5EF4-FFF2-40B4-BE49-F238E27FC236}">
                <a16:creationId xmlns:a16="http://schemas.microsoft.com/office/drawing/2014/main" id="{BBC95832-4D6D-4656-966B-98F9EB51C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8747" y="3054891"/>
            <a:ext cx="452001" cy="52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forces cartoon ">
            <a:extLst>
              <a:ext uri="{FF2B5EF4-FFF2-40B4-BE49-F238E27FC236}">
                <a16:creationId xmlns:a16="http://schemas.microsoft.com/office/drawing/2014/main" id="{0D685EEB-BDFB-4004-B1E7-B5C3DEA50B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5731">
            <a:off x="256995" y="1136851"/>
            <a:ext cx="481136" cy="56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Image result for our planet cartoon">
            <a:extLst>
              <a:ext uri="{FF2B5EF4-FFF2-40B4-BE49-F238E27FC236}">
                <a16:creationId xmlns:a16="http://schemas.microsoft.com/office/drawing/2014/main" id="{6388481A-E25E-45D1-9AC7-B84DDF300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5075">
            <a:off x="11207499" y="5849631"/>
            <a:ext cx="590204" cy="62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Image result for healthycartoon">
            <a:extLst>
              <a:ext uri="{FF2B5EF4-FFF2-40B4-BE49-F238E27FC236}">
                <a16:creationId xmlns:a16="http://schemas.microsoft.com/office/drawing/2014/main" id="{C7B15B6E-807A-4BDF-B028-07C4F9277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1727" y="4511375"/>
            <a:ext cx="513763" cy="51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Image result for materilas cartoon">
            <a:extLst>
              <a:ext uri="{FF2B5EF4-FFF2-40B4-BE49-F238E27FC236}">
                <a16:creationId xmlns:a16="http://schemas.microsoft.com/office/drawing/2014/main" id="{AECD6595-3021-4B38-B486-323949428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6932">
            <a:off x="11086474" y="3871635"/>
            <a:ext cx="750311" cy="51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Image result for outdoor learning cartoon">
            <a:extLst>
              <a:ext uri="{FF2B5EF4-FFF2-40B4-BE49-F238E27FC236}">
                <a16:creationId xmlns:a16="http://schemas.microsoft.com/office/drawing/2014/main" id="{1C95788D-3019-4566-BA19-6DEB7A735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3132">
            <a:off x="11224176" y="933438"/>
            <a:ext cx="799953" cy="54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13" descr="artist_emoji.png">
            <a:hlinkClick r:id="rId3"/>
            <a:extLst>
              <a:ext uri="{FF2B5EF4-FFF2-40B4-BE49-F238E27FC236}">
                <a16:creationId xmlns:a16="http://schemas.microsoft.com/office/drawing/2014/main" id="{7A2CD107-FC29-49B5-B5F1-6C0451B40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2790">
            <a:off x="10048438" y="962059"/>
            <a:ext cx="449235" cy="419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14" descr="Cartoon Clip Art  freeuse download">
            <a:hlinkClick r:id="rId3"/>
            <a:extLst>
              <a:ext uri="{FF2B5EF4-FFF2-40B4-BE49-F238E27FC236}">
                <a16:creationId xmlns:a16="http://schemas.microsoft.com/office/drawing/2014/main" id="{842B4C2C-D514-4339-B7D1-15EE7D4D8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7619">
            <a:off x="9983690" y="2564118"/>
            <a:ext cx="604906" cy="49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13" descr="artist_emoji.png">
            <a:hlinkClick r:id="rId3"/>
            <a:extLst>
              <a:ext uri="{FF2B5EF4-FFF2-40B4-BE49-F238E27FC236}">
                <a16:creationId xmlns:a16="http://schemas.microsoft.com/office/drawing/2014/main" id="{F7A92D6C-0CCA-47B0-83A3-9F4258AE9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2790">
            <a:off x="10034523" y="4264905"/>
            <a:ext cx="449235" cy="419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13" descr="artist_emoji.png">
            <a:hlinkClick r:id="rId3"/>
            <a:extLst>
              <a:ext uri="{FF2B5EF4-FFF2-40B4-BE49-F238E27FC236}">
                <a16:creationId xmlns:a16="http://schemas.microsoft.com/office/drawing/2014/main" id="{7E88B38E-32A2-453B-903B-A0E9F972A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2790">
            <a:off x="1609404" y="2567817"/>
            <a:ext cx="449235" cy="419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15" descr="Superhero on Emojipedia 6.0">
            <a:hlinkClick r:id="rId3"/>
            <a:extLst>
              <a:ext uri="{FF2B5EF4-FFF2-40B4-BE49-F238E27FC236}">
                <a16:creationId xmlns:a16="http://schemas.microsoft.com/office/drawing/2014/main" id="{6DC5D4E6-2110-491B-8C71-2AB380A52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5349">
            <a:off x="10441919" y="4707956"/>
            <a:ext cx="422363" cy="42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15" descr="Superhero on Emojipedia 6.0">
            <a:hlinkClick r:id="rId3"/>
            <a:extLst>
              <a:ext uri="{FF2B5EF4-FFF2-40B4-BE49-F238E27FC236}">
                <a16:creationId xmlns:a16="http://schemas.microsoft.com/office/drawing/2014/main" id="{DE5B8600-4A5C-4326-87F4-2950FDDDB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5349">
            <a:off x="1374805" y="3074504"/>
            <a:ext cx="465447" cy="468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12" descr="Earth emoji">
            <a:hlinkClick r:id="rId3"/>
            <a:extLst>
              <a:ext uri="{FF2B5EF4-FFF2-40B4-BE49-F238E27FC236}">
                <a16:creationId xmlns:a16="http://schemas.microsoft.com/office/drawing/2014/main" id="{5ED94BB3-8A2C-4CFE-A1BC-3456359EF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048">
            <a:off x="10544963" y="5309332"/>
            <a:ext cx="582256" cy="578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12" descr="Earth emoji">
            <a:hlinkClick r:id="rId3"/>
            <a:extLst>
              <a:ext uri="{FF2B5EF4-FFF2-40B4-BE49-F238E27FC236}">
                <a16:creationId xmlns:a16="http://schemas.microsoft.com/office/drawing/2014/main" id="{8DFB1DDA-6D60-4BAF-8AFA-7C70A1EDA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048">
            <a:off x="1150340" y="3677543"/>
            <a:ext cx="486554" cy="483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4" descr="Cartoon Clip Art  freeuse download">
            <a:hlinkClick r:id="rId3"/>
            <a:extLst>
              <a:ext uri="{FF2B5EF4-FFF2-40B4-BE49-F238E27FC236}">
                <a16:creationId xmlns:a16="http://schemas.microsoft.com/office/drawing/2014/main" id="{3FF5BC01-9D95-4175-B26C-027CC3529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7619">
            <a:off x="10077705" y="5849076"/>
            <a:ext cx="604906" cy="49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14" descr="Cartoon Clip Art  freeuse download">
            <a:hlinkClick r:id="rId3"/>
            <a:extLst>
              <a:ext uri="{FF2B5EF4-FFF2-40B4-BE49-F238E27FC236}">
                <a16:creationId xmlns:a16="http://schemas.microsoft.com/office/drawing/2014/main" id="{DA67BBE8-4CA9-4590-82EA-75FD310F4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4419">
            <a:off x="1487343" y="4134313"/>
            <a:ext cx="604906" cy="49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2">
            <a:extLst>
              <a:ext uri="{FF2B5EF4-FFF2-40B4-BE49-F238E27FC236}">
                <a16:creationId xmlns:a16="http://schemas.microsoft.com/office/drawing/2014/main" id="{7A37762E-1968-44D6-87F8-EB6FD3EB2DD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28625" y="1864060"/>
            <a:ext cx="1990725" cy="45402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GB" sz="1800" b="1" kern="10" spc="0" dirty="0">
                <a:ln w="10541">
                  <a:solidFill>
                    <a:srgbClr val="4F81BD"/>
                  </a:solidFill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anose="020B0A040201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Expressive Arts</a:t>
            </a:r>
            <a:endParaRPr lang="en-GB" sz="1800" b="1" kern="10" spc="0" dirty="0">
              <a:ln w="10541">
                <a:solidFill>
                  <a:srgbClr val="4F81BD"/>
                </a:solidFill>
                <a:round/>
                <a:headEnd/>
                <a:tailEnd/>
              </a:ln>
              <a:solidFill>
                <a:schemeClr val="accent6">
                  <a:lumMod val="75000"/>
                </a:schemeClr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7" name="WordArt 3">
            <a:extLst>
              <a:ext uri="{FF2B5EF4-FFF2-40B4-BE49-F238E27FC236}">
                <a16:creationId xmlns:a16="http://schemas.microsoft.com/office/drawing/2014/main" id="{6884580F-4AC5-418B-AF94-522E913BD53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19063" y="1844189"/>
            <a:ext cx="1990725" cy="45402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GB" sz="1800" b="1" kern="10" spc="0" dirty="0">
                <a:ln w="10541">
                  <a:solidFill>
                    <a:srgbClr val="4F81BD"/>
                  </a:solidFill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anose="020B0A04020102020204" pitchFamily="34" charset="0"/>
                <a:hlinkClick r:id="rId8"/>
              </a:rPr>
              <a:t>Health &amp; Wellbeing</a:t>
            </a:r>
            <a:endParaRPr lang="en-GB" sz="1800" b="1" kern="10" spc="0" dirty="0">
              <a:ln w="10541">
                <a:solidFill>
                  <a:srgbClr val="4F81BD"/>
                </a:solidFill>
                <a:round/>
                <a:headEnd/>
                <a:tailEnd/>
              </a:ln>
              <a:solidFill>
                <a:schemeClr val="accent6">
                  <a:lumMod val="75000"/>
                </a:schemeClr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8" name="WordArt 4">
            <a:extLst>
              <a:ext uri="{FF2B5EF4-FFF2-40B4-BE49-F238E27FC236}">
                <a16:creationId xmlns:a16="http://schemas.microsoft.com/office/drawing/2014/main" id="{61994EC3-5799-4147-8A76-8290E87D9C2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70204" y="3455941"/>
            <a:ext cx="2286000" cy="46945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GB" sz="1800" b="1" kern="10" spc="0" dirty="0">
                <a:ln w="10541">
                  <a:solidFill>
                    <a:srgbClr val="4F81BD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/>
                <a:latin typeface="Arial Black" panose="020B0A04020102020204" pitchFamily="34" charset="0"/>
                <a:hlinkClick r:id="rId10"/>
              </a:rPr>
              <a:t>Humanities</a:t>
            </a:r>
            <a:endParaRPr lang="en-GB" sz="1800" b="1" kern="10" spc="0" dirty="0">
              <a:ln w="10541">
                <a:solidFill>
                  <a:srgbClr val="4F81BD"/>
                </a:solidFill>
                <a:round/>
                <a:headEnd/>
                <a:tailEnd/>
              </a:ln>
              <a:solidFill>
                <a:srgbClr val="92D05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WordArt 6">
            <a:extLst>
              <a:ext uri="{FF2B5EF4-FFF2-40B4-BE49-F238E27FC236}">
                <a16:creationId xmlns:a16="http://schemas.microsoft.com/office/drawing/2014/main" id="{C5727C1D-AB64-4991-A97E-339483840E7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19126" y="5115582"/>
            <a:ext cx="2286000" cy="45402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GB" sz="1800" b="1" kern="10" spc="0" dirty="0">
                <a:ln w="10541">
                  <a:solidFill>
                    <a:srgbClr val="4F81BD"/>
                  </a:solidFill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anose="020B0A04020102020204" pitchFamily="34" charset="0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Mathematics &amp; Numeracy</a:t>
            </a:r>
            <a:endParaRPr lang="en-GB" sz="1800" b="1" kern="10" spc="0" dirty="0">
              <a:ln w="10541">
                <a:solidFill>
                  <a:srgbClr val="4F81BD"/>
                </a:solidFill>
                <a:round/>
                <a:headEnd/>
                <a:tailEnd/>
              </a:ln>
              <a:solidFill>
                <a:schemeClr val="accent6">
                  <a:lumMod val="75000"/>
                </a:schemeClr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1" name="WordArt 7">
            <a:extLst>
              <a:ext uri="{FF2B5EF4-FFF2-40B4-BE49-F238E27FC236}">
                <a16:creationId xmlns:a16="http://schemas.microsoft.com/office/drawing/2014/main" id="{4043B8A2-6FE4-44A8-BA09-CEC736C34C7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73977" y="5102218"/>
            <a:ext cx="1990725" cy="4540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GB" sz="1800" b="1" kern="10" spc="0" dirty="0">
                <a:ln w="10541">
                  <a:solidFill>
                    <a:srgbClr val="4F81BD"/>
                  </a:solidFill>
                  <a:round/>
                  <a:headEnd/>
                  <a:tailEnd/>
                </a:ln>
                <a:solidFill>
                  <a:srgbClr val="1BD547"/>
                </a:solidFill>
                <a:effectLst/>
                <a:latin typeface="Arial Black" panose="020B0A04020102020204" pitchFamily="34" charset="0"/>
                <a:hlinkClick r:id="rId16"/>
              </a:rPr>
              <a:t>Science and Technology</a:t>
            </a:r>
            <a:endParaRPr lang="en-GB" sz="1800" b="1" kern="10" spc="0" dirty="0">
              <a:ln w="10541">
                <a:solidFill>
                  <a:srgbClr val="4F81BD"/>
                </a:solidFill>
                <a:round/>
                <a:headEnd/>
                <a:tailEnd/>
              </a:ln>
              <a:solidFill>
                <a:srgbClr val="1BD547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2" name="WordArt 8">
            <a:extLst>
              <a:ext uri="{FF2B5EF4-FFF2-40B4-BE49-F238E27FC236}">
                <a16:creationId xmlns:a16="http://schemas.microsoft.com/office/drawing/2014/main" id="{1E1EC311-B894-4BBC-9899-88B73904E4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05670" y="3509276"/>
            <a:ext cx="2193513" cy="4540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GB" sz="1800" b="1" kern="10" spc="0" dirty="0">
                <a:ln w="10541">
                  <a:solidFill>
                    <a:srgbClr val="4F81BD"/>
                  </a:solidFill>
                  <a:round/>
                  <a:headEnd/>
                  <a:tailEnd/>
                </a:ln>
                <a:solidFill>
                  <a:schemeClr val="accent6">
                    <a:lumMod val="75000"/>
                  </a:schemeClr>
                </a:solidFill>
                <a:effectLst/>
                <a:latin typeface="Arial Black" panose="020B0A04020102020204" pitchFamily="34" charset="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Language, Literacy &amp; Communication</a:t>
            </a:r>
            <a:endParaRPr lang="en-GB" sz="1800" b="1" kern="10" spc="0" dirty="0">
              <a:ln w="10541">
                <a:solidFill>
                  <a:srgbClr val="4F81BD"/>
                </a:solidFill>
                <a:round/>
                <a:headEnd/>
                <a:tailEnd/>
              </a:ln>
              <a:solidFill>
                <a:schemeClr val="accent6">
                  <a:lumMod val="75000"/>
                </a:schemeClr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13" name="Picture 10" descr="https://encrypted-tbn0.gstatic.com/images?q=tbn:ANd9GcTKgDhgWx0aeI4cRR56mK--dpe4ACbczpyitqVObIZZnOLYeEwGNHNHBq_jVMc:https://i.pinimg.com/736x/35/e6/1b/35e61b6e32224c294ca3ae05daafb242.jpg&amp;s">
            <a:extLst>
              <a:ext uri="{FF2B5EF4-FFF2-40B4-BE49-F238E27FC236}">
                <a16:creationId xmlns:a16="http://schemas.microsoft.com/office/drawing/2014/main" id="{7C15672F-849D-4AA9-8BA0-14FA2A463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6353">
            <a:off x="11440076" y="5179252"/>
            <a:ext cx="489819" cy="51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https://encrypted-tbn0.gstatic.com/images?q=tbn:ANd9GcSwuytMVE46e9a3CmcGkrpLU8YNBi2I3s90IQlb3ZdAumjseqwTiMeFdE_03A:https://clipartix.com/wp-content/uploads/2016/11/Clip-art-cartoon-face-paint-clipart-kid-5.jpeg&amp;s">
            <a:extLst>
              <a:ext uri="{FF2B5EF4-FFF2-40B4-BE49-F238E27FC236}">
                <a16:creationId xmlns:a16="http://schemas.microsoft.com/office/drawing/2014/main" id="{D8A87B24-3B0A-4872-949B-EB1373DF0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51" y="5001379"/>
            <a:ext cx="543302" cy="61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s://encrypted-tbn0.gstatic.com/images?q=tbn:ANd9GcQ4RZSJbrUaViVCvkLzIdy6PpZBvUzvTjshhVFAeSHdZ-JBhkbe3rvH5uksqA:https://i.pinimg.com/736x/6e/2a/be/6e2abed585912d1ff2af92c660bb3d8d.jpg&amp;s">
            <a:extLst>
              <a:ext uri="{FF2B5EF4-FFF2-40B4-BE49-F238E27FC236}">
                <a16:creationId xmlns:a16="http://schemas.microsoft.com/office/drawing/2014/main" id="{7489FDA4-9CCB-4A53-A213-92E782AA0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4622">
            <a:off x="368202" y="1906880"/>
            <a:ext cx="689680" cy="49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https://encrypted-tbn0.gstatic.com/images?q=tbn:ANd9GcStW3EWemzRumgrv8Ns0u_1YGKGkcVH3hIjH12fFnAJsuqqzzM7_NocLiclPg:https://img.freepik.com/premium-vector/hand-drawn-doodle-sport-collection-with-coloring_7087-1169.jpg%3Fw%3D2000&amp;s">
            <a:extLst>
              <a:ext uri="{FF2B5EF4-FFF2-40B4-BE49-F238E27FC236}">
                <a16:creationId xmlns:a16="http://schemas.microsoft.com/office/drawing/2014/main" id="{B7061860-9CE2-48EF-ABAD-54ED245AA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97717">
            <a:off x="257170" y="5844868"/>
            <a:ext cx="613405" cy="61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C9FF74B-65E6-4A7C-8C02-395AF9DEC5F2}"/>
              </a:ext>
            </a:extLst>
          </p:cNvPr>
          <p:cNvSpPr txBox="1"/>
          <p:nvPr/>
        </p:nvSpPr>
        <p:spPr>
          <a:xfrm>
            <a:off x="1701436" y="318782"/>
            <a:ext cx="8747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The</a:t>
            </a:r>
            <a:r>
              <a:rPr lang="en-GB" sz="2000" dirty="0"/>
              <a:t> </a:t>
            </a:r>
            <a:r>
              <a:rPr lang="en-GB" sz="2000" dirty="0">
                <a:solidFill>
                  <a:schemeClr val="accent1"/>
                </a:solidFill>
              </a:rPr>
              <a:t>Oaks</a:t>
            </a:r>
            <a:r>
              <a:rPr lang="en-GB" sz="2000" dirty="0"/>
              <a:t> 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Federation</a:t>
            </a:r>
            <a:r>
              <a:rPr lang="en-GB" sz="2000" dirty="0"/>
              <a:t> </a:t>
            </a:r>
            <a:r>
              <a:rPr lang="en-GB" sz="2000" dirty="0">
                <a:solidFill>
                  <a:schemeClr val="accent1"/>
                </a:solidFill>
              </a:rPr>
              <a:t>Theme</a:t>
            </a:r>
            <a:r>
              <a:rPr lang="en-GB" sz="2000" dirty="0"/>
              <a:t> 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Map</a:t>
            </a:r>
          </a:p>
        </p:txBody>
      </p:sp>
      <p:pic>
        <p:nvPicPr>
          <p:cNvPr id="18" name="Picture 18" descr="https://encrypted-tbn0.gstatic.com/images?q=tbn:ANd9GcRZjXFxk-Tf-iCflRkBIFGj7bkCy8oSVe647jL1NX68EBebs5XT4o9Ugm_THJ4:https://thumbs.dreamstime.com/b/wales-symbols-heart-shape-concept-colorful-sketch-collection-travel-background-49116050.jpg&amp;s">
            <a:extLst>
              <a:ext uri="{FF2B5EF4-FFF2-40B4-BE49-F238E27FC236}">
                <a16:creationId xmlns:a16="http://schemas.microsoft.com/office/drawing/2014/main" id="{A4E9343F-5ADB-4C60-A350-4628EC6D8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0264">
            <a:off x="11367108" y="2348678"/>
            <a:ext cx="546701" cy="54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0" descr="https://encrypted-tbn0.gstatic.com/images?q=tbn:ANd9GcSXWJzAIvRWbEQAoIU3b-MGG6OTdust1nv_ltBPeCCP_YwesgOrXJLdqca-vvQ:https://previews.123rf.com/images/masastarus/masastarus1912/masastarus191200024/135881504-group-of-cartoon-people-talking-in-different-languages-vector-isoated-illustration.jpg&amp;s">
            <a:extLst>
              <a:ext uri="{FF2B5EF4-FFF2-40B4-BE49-F238E27FC236}">
                <a16:creationId xmlns:a16="http://schemas.microsoft.com/office/drawing/2014/main" id="{ED866D50-937D-4FD5-81FA-9D5B88F1F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22" y="4351765"/>
            <a:ext cx="816416" cy="58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2" descr="https://encrypted-tbn0.gstatic.com/images?q=tbn:ANd9GcQ7rQtfDRMxJ7EG4q6LAnd1vBNjbkYcit5Cp_6bYylpR_EFkq1SaSqFd0YkGrk:https://c8.alamy.com/comp/2FYDJ4A/sketch-cartoon-icons-set-icons-for-technology-digital-devices-and-gadgets-2FYDJ4A.jpg&amp;s">
            <a:extLst>
              <a:ext uri="{FF2B5EF4-FFF2-40B4-BE49-F238E27FC236}">
                <a16:creationId xmlns:a16="http://schemas.microsoft.com/office/drawing/2014/main" id="{13676C54-4F24-4C90-B2B8-72893CE1AB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348" t="213911" r="-290348" b="-206728"/>
          <a:stretch/>
        </p:blipFill>
        <p:spPr bwMode="auto">
          <a:xfrm>
            <a:off x="5472113" y="2762250"/>
            <a:ext cx="1247775" cy="1237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6" descr="https://encrypted-tbn0.gstatic.com/images?q=tbn:ANd9GcQ7rQtfDRMxJ7EG4q6LAnd1vBNjbkYcit5Cp_6bYylpR_EFkq1SaSqFd0YkGrk:https://c8.alamy.com/comp/2FYDJ4A/sketch-cartoon-icons-set-icons-for-technology-digital-devices-and-gadgets-2FYDJ4A.jpg&amp;s">
            <a:extLst>
              <a:ext uri="{FF2B5EF4-FFF2-40B4-BE49-F238E27FC236}">
                <a16:creationId xmlns:a16="http://schemas.microsoft.com/office/drawing/2014/main" id="{FC03B075-8327-4B79-8D24-0AFF849062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" t="1903" r="570" b="9952"/>
          <a:stretch/>
        </p:blipFill>
        <p:spPr bwMode="auto">
          <a:xfrm rot="20407644">
            <a:off x="11370484" y="1621901"/>
            <a:ext cx="626517" cy="59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064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228</Words>
  <Application>Microsoft Office PowerPoint</Application>
  <PresentationFormat>Widescreen</PresentationFormat>
  <Paragraphs>54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Black</vt:lpstr>
      <vt:lpstr>Arial Narrow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Laura Hardwick</cp:lastModifiedBy>
  <cp:revision>17</cp:revision>
  <dcterms:created xsi:type="dcterms:W3CDTF">2022-09-20T12:33:05Z</dcterms:created>
  <dcterms:modified xsi:type="dcterms:W3CDTF">2022-10-17T07:18:34Z</dcterms:modified>
</cp:coreProperties>
</file>