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Caveat"/>
      <p:regular r:id="rId24"/>
      <p:bold r:id="rId25"/>
    </p:embeddedFont>
    <p:embeddedFont>
      <p:font typeface="Pacifico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11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ave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acifico-regular.fntdata"/><Relationship Id="rId25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68fa0dab7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68fa0dab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68fa0dab7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b68fa0dab7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68fa0dab7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68fa0dab7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6fcf6bd6f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6fcf6bd6f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6fcf6bd6f_8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6fcf6bd6f_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7662b18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7662b18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7662b180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7662b180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7662b1805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7662b1805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7662b1805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7662b1805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68fa0dab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68fa0dab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6fcf6bd6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b6fcf6bd6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6fcf6bd6f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6fcf6bd6f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68fa0dab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68fa0dab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6fcf6bd6f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6fcf6bd6f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6fcf6bd6f_4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6fcf6bd6f_4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6fcf6bd6f_4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6fcf6bd6f_4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68fa0dab7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68fa0dab7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822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>
                <a:latin typeface="Pacifico"/>
                <a:ea typeface="Pacifico"/>
                <a:cs typeface="Pacifico"/>
                <a:sym typeface="Pacifico"/>
              </a:rPr>
              <a:t>Be safe on the internet</a:t>
            </a:r>
            <a:r>
              <a:rPr lang="en-GB" sz="6800">
                <a:latin typeface="Pacifico"/>
                <a:ea typeface="Pacifico"/>
                <a:cs typeface="Pacifico"/>
                <a:sym typeface="Pacifico"/>
              </a:rPr>
              <a:t> .</a:t>
            </a:r>
            <a:endParaRPr sz="68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not good for </a:t>
            </a:r>
            <a:r>
              <a:rPr lang="en-GB"/>
              <a:t>kids to go on games not for kids</a:t>
            </a:r>
            <a:endParaRPr/>
          </a:p>
        </p:txBody>
      </p:sp>
      <p:sp>
        <p:nvSpPr>
          <p:cNvPr id="102" name="Google Shape;102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ctrTitle"/>
          </p:nvPr>
        </p:nvSpPr>
        <p:spPr>
          <a:xfrm>
            <a:off x="0" y="-58625"/>
            <a:ext cx="9202500" cy="15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Scams for </a:t>
            </a:r>
            <a:r>
              <a:rPr lang="en-GB"/>
              <a:t>money. Do not take them </a:t>
            </a:r>
            <a:r>
              <a:rPr lang="en-GB"/>
              <a:t>  </a:t>
            </a:r>
            <a:endParaRPr/>
          </a:p>
        </p:txBody>
      </p:sp>
      <p:sp>
        <p:nvSpPr>
          <p:cNvPr id="108" name="Google Shape;108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8150"/>
            <a:ext cx="9144003" cy="3795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ctrTitle"/>
          </p:nvPr>
        </p:nvSpPr>
        <p:spPr>
          <a:xfrm>
            <a:off x="150" y="0"/>
            <a:ext cx="9144000" cy="15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app you </a:t>
            </a:r>
            <a:r>
              <a:rPr lang="en-GB"/>
              <a:t>have might  has a virus</a:t>
            </a:r>
            <a:r>
              <a:rPr lang="en-GB"/>
              <a:t>  </a:t>
            </a:r>
            <a:endParaRPr/>
          </a:p>
        </p:txBody>
      </p:sp>
      <p:sp>
        <p:nvSpPr>
          <p:cNvPr id="115" name="Google Shape;115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00" y="1846375"/>
            <a:ext cx="8926950" cy="32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ctrTitle"/>
          </p:nvPr>
        </p:nvSpPr>
        <p:spPr>
          <a:xfrm>
            <a:off x="100633" y="26936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Facebook</a:t>
            </a:r>
            <a:r>
              <a:rPr lang="en-GB">
                <a:highlight>
                  <a:srgbClr val="FFFFFF"/>
                </a:highlight>
              </a:rPr>
              <a:t> you have to be 13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/>
          <p:nvPr/>
        </p:nvSpPr>
        <p:spPr>
          <a:xfrm>
            <a:off x="0" y="4243400"/>
            <a:ext cx="9144000" cy="9001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lt1"/>
                </a:highlight>
              </a:rPr>
              <a:t>To play fortnite you have to be 13 to play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ctrTitle"/>
          </p:nvPr>
        </p:nvSpPr>
        <p:spPr>
          <a:xfrm>
            <a:off x="0" y="0"/>
            <a:ext cx="9211500" cy="10170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Which  out for scams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3500"/>
            <a:ext cx="9144003" cy="418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ctrTitle"/>
          </p:nvPr>
        </p:nvSpPr>
        <p:spPr>
          <a:xfrm>
            <a:off x="311700" y="70150"/>
            <a:ext cx="8520600" cy="22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</a:t>
            </a:r>
            <a:r>
              <a:rPr lang="en-GB"/>
              <a:t>don't</a:t>
            </a:r>
            <a:r>
              <a:rPr lang="en-GB"/>
              <a:t> </a:t>
            </a:r>
            <a:r>
              <a:rPr lang="en-GB"/>
              <a:t>know people call you for your bank detail hang up    </a:t>
            </a:r>
            <a:endParaRPr/>
          </a:p>
        </p:txBody>
      </p:sp>
      <p:sp>
        <p:nvSpPr>
          <p:cNvPr id="139" name="Google Shape;139;p28"/>
          <p:cNvSpPr txBox="1"/>
          <p:nvPr/>
        </p:nvSpPr>
        <p:spPr>
          <a:xfrm>
            <a:off x="4816175" y="2466550"/>
            <a:ext cx="434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97675"/>
            <a:ext cx="8991601" cy="27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ctrTitle"/>
          </p:nvPr>
        </p:nvSpPr>
        <p:spPr>
          <a:xfrm>
            <a:off x="358475" y="0"/>
            <a:ext cx="8520600" cy="11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Tell </a:t>
            </a:r>
            <a:r>
              <a:rPr lang="en-GB"/>
              <a:t>people</a:t>
            </a:r>
            <a:r>
              <a:rPr lang="en-GB"/>
              <a:t> to stop </a:t>
            </a:r>
            <a:r>
              <a:rPr lang="en-GB"/>
              <a:t>doing</a:t>
            </a:r>
            <a:r>
              <a:rPr lang="en-GB"/>
              <a:t> this</a:t>
            </a:r>
            <a:endParaRPr/>
          </a:p>
        </p:txBody>
      </p:sp>
      <p:sp>
        <p:nvSpPr>
          <p:cNvPr id="146" name="Google Shape;146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3625"/>
            <a:ext cx="9144000" cy="44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ctrTitle"/>
          </p:nvPr>
        </p:nvSpPr>
        <p:spPr>
          <a:xfrm>
            <a:off x="0" y="0"/>
            <a:ext cx="9144000" cy="154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shor that you be careful from scams   </a:t>
            </a:r>
            <a:endParaRPr/>
          </a:p>
        </p:txBody>
      </p:sp>
      <p:sp>
        <p:nvSpPr>
          <p:cNvPr id="153" name="Google Shape;153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4325"/>
            <a:ext cx="9143999" cy="368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04562"/>
            <a:ext cx="9144000" cy="65526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60" name="Google Shape;60;p14"/>
          <p:cNvSpPr txBox="1"/>
          <p:nvPr>
            <p:ph type="ctrTitle"/>
          </p:nvPr>
        </p:nvSpPr>
        <p:spPr>
          <a:xfrm>
            <a:off x="171000" y="1753802"/>
            <a:ext cx="8520600" cy="17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veat"/>
                <a:ea typeface="Caveat"/>
                <a:cs typeface="Caveat"/>
                <a:sym typeface="Caveat"/>
              </a:rPr>
              <a:t>Never go on an app you </a:t>
            </a:r>
            <a:r>
              <a:rPr lang="en-GB">
                <a:latin typeface="Caveat"/>
                <a:ea typeface="Caveat"/>
                <a:cs typeface="Caveat"/>
                <a:sym typeface="Caveat"/>
              </a:rPr>
              <a:t>don't</a:t>
            </a:r>
            <a:r>
              <a:rPr lang="en-GB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GB">
                <a:latin typeface="Caveat"/>
                <a:ea typeface="Caveat"/>
                <a:cs typeface="Caveat"/>
                <a:sym typeface="Caveat"/>
              </a:rPr>
              <a:t>know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Do not </a:t>
            </a:r>
            <a:r>
              <a:rPr lang="en-GB">
                <a:latin typeface="Pacifico"/>
                <a:ea typeface="Pacifico"/>
                <a:cs typeface="Pacifico"/>
                <a:sym typeface="Pacifico"/>
              </a:rPr>
              <a:t>talk</a:t>
            </a:r>
            <a:r>
              <a:rPr lang="en-GB">
                <a:latin typeface="Pacifico"/>
                <a:ea typeface="Pacifico"/>
                <a:cs typeface="Pacifico"/>
                <a:sym typeface="Pacifico"/>
              </a:rPr>
              <a:t> to some you do not talk to </a:t>
            </a:r>
            <a:r>
              <a:rPr lang="en-GB">
                <a:latin typeface="Pacifico"/>
                <a:ea typeface="Pacifico"/>
                <a:cs typeface="Pacifico"/>
                <a:sym typeface="Pacifico"/>
              </a:rPr>
              <a:t>strangers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5017050" y="4635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Talk to some you now. stay </a:t>
            </a:r>
            <a:r>
              <a:rPr lang="en-GB" sz="2600">
                <a:solidFill>
                  <a:schemeClr val="dk1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safe a stay with your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Friend and family. If you was a youtube  it so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Dangerous some people  are gelus and some people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>
                <a:solidFill>
                  <a:schemeClr val="dk1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Are sad  and not happy.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592950" y="2372975"/>
            <a:ext cx="7958100" cy="8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9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Do not tell so one </a:t>
            </a:r>
            <a:r>
              <a:rPr lang="en-GB" sz="59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dellal.</a:t>
            </a:r>
            <a:endParaRPr sz="59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If Iplepep go on scam they and they go</a:t>
            </a:r>
            <a:endParaRPr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ctrTitle"/>
          </p:nvPr>
        </p:nvSpPr>
        <p:spPr>
          <a:xfrm>
            <a:off x="360983" y="28765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Like roblox it </a:t>
            </a:r>
            <a:r>
              <a:rPr lang="en-GB"/>
              <a:t>full</a:t>
            </a:r>
            <a:r>
              <a:rPr lang="en-GB"/>
              <a:t> of people  </a:t>
            </a:r>
            <a:r>
              <a:rPr lang="en-GB">
                <a:highlight>
                  <a:srgbClr val="D9D9D9"/>
                </a:highlight>
              </a:rPr>
              <a:t>around</a:t>
            </a:r>
            <a:r>
              <a:rPr lang="en-GB">
                <a:highlight>
                  <a:srgbClr val="D9D9D9"/>
                </a:highlight>
              </a:rPr>
              <a:t>  the universe.</a:t>
            </a:r>
            <a:endParaRPr>
              <a:highlight>
                <a:srgbClr val="D9D9D9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ctrTitle"/>
          </p:nvPr>
        </p:nvSpPr>
        <p:spPr>
          <a:xfrm>
            <a:off x="255433" y="2975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Do not said </a:t>
            </a:r>
            <a:r>
              <a:rPr lang="en-GB"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any</a:t>
            </a:r>
            <a:r>
              <a:rPr lang="en-GB"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 to tell you house dres too any one to be safe.</a:t>
            </a:r>
            <a:endParaRPr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idx="1" type="subTitle"/>
          </p:nvPr>
        </p:nvSpPr>
        <p:spPr>
          <a:xfrm>
            <a:off x="311700" y="424950"/>
            <a:ext cx="85206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Caveat"/>
                <a:ea typeface="Caveat"/>
                <a:cs typeface="Caveat"/>
                <a:sym typeface="Caveat"/>
              </a:rPr>
              <a:t>If you </a:t>
            </a:r>
            <a:r>
              <a:rPr lang="en-GB" sz="4200">
                <a:latin typeface="Caveat"/>
                <a:ea typeface="Caveat"/>
                <a:cs typeface="Caveat"/>
                <a:sym typeface="Caveat"/>
              </a:rPr>
              <a:t>don't know how a scam </a:t>
            </a:r>
            <a:r>
              <a:rPr lang="en-GB" sz="4200">
                <a:latin typeface="Caveat"/>
                <a:ea typeface="Caveat"/>
                <a:cs typeface="Caveat"/>
                <a:sym typeface="Caveat"/>
              </a:rPr>
              <a:t> look </a:t>
            </a:r>
            <a:r>
              <a:rPr lang="en-GB" sz="4200">
                <a:latin typeface="Caveat"/>
                <a:ea typeface="Caveat"/>
                <a:cs typeface="Caveat"/>
                <a:sym typeface="Caveat"/>
              </a:rPr>
              <a:t>likes her is </a:t>
            </a:r>
            <a:r>
              <a:rPr lang="en-GB" sz="4200">
                <a:latin typeface="Caveat"/>
                <a:ea typeface="Caveat"/>
                <a:cs typeface="Caveat"/>
                <a:sym typeface="Caveat"/>
              </a:rPr>
              <a:t> a </a:t>
            </a:r>
            <a:r>
              <a:rPr lang="en-GB" sz="4200">
                <a:latin typeface="Caveat"/>
                <a:ea typeface="Caveat"/>
                <a:cs typeface="Caveat"/>
                <a:sym typeface="Caveat"/>
              </a:rPr>
              <a:t>pitcher</a:t>
            </a:r>
            <a:r>
              <a:rPr lang="en-GB" sz="4200">
                <a:latin typeface="Caveat"/>
                <a:ea typeface="Caveat"/>
                <a:cs typeface="Caveat"/>
                <a:sym typeface="Caveat"/>
              </a:rPr>
              <a:t> of  a scam </a:t>
            </a:r>
            <a:endParaRPr sz="42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54850"/>
            <a:ext cx="8903674" cy="29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