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Code Pro"/>
      <p:regular r:id="rId13"/>
      <p:bold r:id="rId14"/>
      <p:italic r:id="rId15"/>
      <p:boldItalic r:id="rId16"/>
    </p:embeddedFont>
    <p:embeddedFont>
      <p:font typeface="Lexe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7" Type="http://schemas.openxmlformats.org/officeDocument/2006/relationships/font" Target="fonts/Lexend-regular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exe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b7011b1d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b7011b1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6f322c8da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6f322c8da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6f322c8da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6f322c8da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6f77fb89d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6f77fb89d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6f77fb89d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6f77fb89d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6f322c8da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6f322c8da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0" y="0"/>
            <a:ext cx="78621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Downloading Softwares</a:t>
            </a:r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0" y="1221900"/>
            <a:ext cx="3593700" cy="39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If you download a software you never heard of,tell parents before you go downloading anything especially if you have to pay for it.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00" y="1047600"/>
            <a:ext cx="5245501" cy="36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157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 think that these are the correct facts about kids limited time instead of kids having up to 3+ hours a day they should have around 1-2 hours a day max and get some fresh air.</a:t>
            </a:r>
            <a:endParaRPr b="1" sz="6157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6157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Globally people get 6 hours 58 minutes screen time per day.</a:t>
            </a:r>
            <a:endParaRPr b="1" sz="6157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8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0" y="1169525"/>
            <a:ext cx="3999900" cy="339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006250" y="806025"/>
            <a:ext cx="10200" cy="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022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537600" y="475475"/>
            <a:ext cx="33819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Older people can </a:t>
            </a:r>
            <a:r>
              <a:rPr lang="en-GB" sz="3000">
                <a:solidFill>
                  <a:schemeClr val="dk1"/>
                </a:solidFill>
              </a:rPr>
              <a:t>pretend</a:t>
            </a:r>
            <a:r>
              <a:rPr lang="en-GB" sz="3000">
                <a:solidFill>
                  <a:schemeClr val="dk1"/>
                </a:solidFill>
              </a:rPr>
              <a:t> to be a young person and take control of you and ask you for </a:t>
            </a:r>
            <a:r>
              <a:rPr lang="en-GB" sz="3000">
                <a:solidFill>
                  <a:schemeClr val="dk1"/>
                </a:solidFill>
              </a:rPr>
              <a:t>private</a:t>
            </a:r>
            <a:r>
              <a:rPr lang="en-GB" sz="3000">
                <a:solidFill>
                  <a:schemeClr val="dk1"/>
                </a:solidFill>
              </a:rPr>
              <a:t> </a:t>
            </a:r>
            <a:r>
              <a:rPr lang="en-GB" sz="3000">
                <a:solidFill>
                  <a:schemeClr val="dk1"/>
                </a:solidFill>
              </a:rPr>
              <a:t>information like for your passport and rob you.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2237"/>
            <a:ext cx="4986501" cy="51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986500" y="313325"/>
            <a:ext cx="3686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When you see these influencers doing really stupid things like jumping off cliffs into water,being mean to people and just stuff like that.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 it makes you wonder that you want to do it </a:t>
            </a:r>
            <a:r>
              <a:rPr lang="en-GB" sz="1800">
                <a:solidFill>
                  <a:schemeClr val="dk2"/>
                </a:solidFill>
              </a:rPr>
              <a:t>because</a:t>
            </a:r>
            <a:r>
              <a:rPr lang="en-GB" sz="1800">
                <a:solidFill>
                  <a:schemeClr val="dk2"/>
                </a:solidFill>
              </a:rPr>
              <a:t> of how fun it looks so just be really careful on who you listen to and who you look up to.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Because you have a potential of getting badly injured and also a chance of fatal death.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8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99075" y="-207550"/>
            <a:ext cx="2808000" cy="12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Scammers</a:t>
            </a:r>
            <a:r>
              <a:rPr lang="en-GB"/>
              <a:t> online.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350" y="0"/>
            <a:ext cx="5719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0" y="1150850"/>
            <a:ext cx="32424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Scammer’s</a:t>
            </a:r>
            <a:r>
              <a:rPr lang="en-GB" sz="3000">
                <a:solidFill>
                  <a:schemeClr val="dk1"/>
                </a:solidFill>
              </a:rPr>
              <a:t> can call you and pretend to be the bank or some else and take you </a:t>
            </a:r>
            <a:r>
              <a:rPr lang="en-GB" sz="3000">
                <a:solidFill>
                  <a:schemeClr val="dk1"/>
                </a:solidFill>
              </a:rPr>
              <a:t>personal</a:t>
            </a:r>
            <a:r>
              <a:rPr lang="en-GB" sz="3000">
                <a:solidFill>
                  <a:schemeClr val="dk1"/>
                </a:solidFill>
              </a:rPr>
              <a:t> </a:t>
            </a:r>
            <a:r>
              <a:rPr lang="en-GB" sz="3000">
                <a:solidFill>
                  <a:schemeClr val="dk1"/>
                </a:solidFill>
              </a:rPr>
              <a:t>information and hack you </a:t>
            </a:r>
            <a:r>
              <a:rPr lang="en-GB" sz="3000">
                <a:solidFill>
                  <a:schemeClr val="dk1"/>
                </a:solidFill>
              </a:rPr>
              <a:t> and ruin your life.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2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help your kids by: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Giving a limited amount of time on kids   </a:t>
            </a:r>
            <a:r>
              <a:rPr lang="en-GB" sz="2000">
                <a:solidFill>
                  <a:schemeClr val="dk1"/>
                </a:solidFill>
              </a:rPr>
              <a:t>devices</a:t>
            </a:r>
            <a:r>
              <a:rPr lang="en-GB" sz="2000">
                <a:solidFill>
                  <a:schemeClr val="dk1"/>
                </a:solidFill>
              </a:rPr>
              <a:t> so that they better health and so their eyes got funny. But mostly so that they can get some nice fresh air.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700" y="0"/>
            <a:ext cx="6176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1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